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72" r:id="rId9"/>
    <p:sldId id="264" r:id="rId10"/>
    <p:sldId id="265" r:id="rId11"/>
    <p:sldId id="266" r:id="rId12"/>
    <p:sldId id="267" r:id="rId13"/>
    <p:sldId id="273" r:id="rId14"/>
    <p:sldId id="268" r:id="rId15"/>
    <p:sldId id="269" r:id="rId16"/>
    <p:sldId id="270" r:id="rId17"/>
    <p:sldId id="279" r:id="rId18"/>
    <p:sldId id="274" r:id="rId19"/>
    <p:sldId id="275" r:id="rId20"/>
    <p:sldId id="280" r:id="rId2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4322B"/>
    <a:srgbClr val="A5441D"/>
    <a:srgbClr val="190F0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6" d="100"/>
          <a:sy n="66" d="100"/>
        </p:scale>
        <p:origin x="44" y="13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39" d="100"/>
        <a:sy n="139" d="100"/>
      </p:scale>
      <p:origin x="0" y="172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</c:v>
                </c:pt>
              </c:strCache>
            </c:strRef>
          </c:tx>
          <c:spPr>
            <a:ln w="28456" cap="sq">
              <a:solidFill>
                <a:schemeClr val="bg1">
                  <a:lumMod val="85000"/>
                </a:schemeClr>
              </a:solidFill>
              <a:miter lim="800000"/>
            </a:ln>
            <a:effectLst/>
          </c:spPr>
          <c:marker>
            <c:symbol val="circle"/>
            <c:size val="3"/>
            <c:spPr>
              <a:solidFill>
                <a:schemeClr val="bg1">
                  <a:lumMod val="85000"/>
                </a:schemeClr>
              </a:solidFill>
              <a:ln w="44265" cap="rnd">
                <a:solidFill>
                  <a:schemeClr val="bg1">
                    <a:lumMod val="85000"/>
                  </a:schemeClr>
                </a:solidFill>
              </a:ln>
              <a:effectLst/>
            </c:spPr>
          </c:marker>
          <c:dLbls>
            <c:dLbl>
              <c:idx val="1"/>
              <c:layout>
                <c:manualLayout>
                  <c:x val="-3.2764898801355115E-2"/>
                  <c:y val="7.4840125435713889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"/>
              <c:layout>
                <c:manualLayout>
                  <c:x val="-2.4370335447725509E-2"/>
                  <c:y val="9.9994744760425081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 w="25294">
                <a:noFill/>
              </a:ln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1594">
                    <a:solidFill>
                      <a:schemeClr val="bg1">
                        <a:lumMod val="85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defRPr>
                </a:pPr>
                <a:endParaRPr lang="zh-TW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Sheet1!$A$2:$A$5</c:f>
              <c:strCache>
                <c:ptCount val="4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2.6</c:v>
                </c:pt>
                <c:pt idx="2">
                  <c:v>3</c:v>
                </c:pt>
                <c:pt idx="3">
                  <c:v>2.8</c:v>
                </c:pt>
              </c:numCache>
            </c:numRef>
          </c:val>
          <c:smooth val="1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B</c:v>
                </c:pt>
              </c:strCache>
            </c:strRef>
          </c:tx>
          <c:spPr>
            <a:ln w="28456" cap="rnd">
              <a:solidFill>
                <a:schemeClr val="bg1">
                  <a:alpha val="60000"/>
                </a:schemeClr>
              </a:solidFill>
              <a:round/>
            </a:ln>
            <a:effectLst/>
          </c:spPr>
          <c:marker>
            <c:symbol val="circle"/>
            <c:size val="3"/>
            <c:spPr>
              <a:solidFill>
                <a:schemeClr val="bg1"/>
              </a:solidFill>
              <a:ln w="44265" cap="rnd">
                <a:solidFill>
                  <a:schemeClr val="bg1">
                    <a:alpha val="60000"/>
                  </a:schemeClr>
                </a:solidFill>
                <a:round/>
              </a:ln>
              <a:effectLst/>
            </c:spPr>
          </c:marker>
          <c:dLbls>
            <c:spPr>
              <a:noFill/>
              <a:ln w="25294">
                <a:noFill/>
              </a:ln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1594">
                    <a:solidFill>
                      <a:schemeClr val="bg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defRPr>
                </a:pPr>
                <a:endParaRPr lang="zh-TW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Sheet1!$A$2:$A$5</c:f>
              <c:strCache>
                <c:ptCount val="4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3.2</c:v>
                </c:pt>
                <c:pt idx="2">
                  <c:v>3.7</c:v>
                </c:pt>
                <c:pt idx="3">
                  <c:v>1.5</c:v>
                </c:pt>
              </c:numCache>
            </c:numRef>
          </c: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1665955904"/>
        <c:axId val="-1665947744"/>
      </c:lineChart>
      <c:catAx>
        <c:axId val="-1665955904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-1665947744"/>
        <c:crosses val="autoZero"/>
        <c:auto val="1"/>
        <c:lblAlgn val="ctr"/>
        <c:lblOffset val="100"/>
        <c:noMultiLvlLbl val="0"/>
      </c:catAx>
      <c:valAx>
        <c:axId val="-1665947744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-1665955904"/>
        <c:crosses val="autoZero"/>
        <c:crossBetween val="between"/>
      </c:valAx>
      <c:spPr>
        <a:noFill/>
        <a:ln w="25364">
          <a:noFill/>
        </a:ln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1644FF-28D8-41E5-8BA4-899F00F78B59}" type="datetimeFigureOut">
              <a:rPr lang="zh-CN" altLang="en-US" smtClean="0"/>
              <a:t>2018/8/25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6B7AFC-2395-4441-B2CC-3CBD92D610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47974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DFFC36-3684-4FA5-91E9-B2147189F88B}" type="datetimeFigureOut">
              <a:rPr lang="zh-CN" altLang="en-US" smtClean="0"/>
              <a:t>2018/8/25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1FF37-A178-4420-AA6F-022FBF8F04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27260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DFFC36-3684-4FA5-91E9-B2147189F88B}" type="datetimeFigureOut">
              <a:rPr lang="zh-CN" altLang="en-US" smtClean="0"/>
              <a:t>2018/8/25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1FF37-A178-4420-AA6F-022FBF8F04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09718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DFFC36-3684-4FA5-91E9-B2147189F88B}" type="datetimeFigureOut">
              <a:rPr lang="zh-CN" altLang="en-US" smtClean="0"/>
              <a:t>2018/8/25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1FF37-A178-4420-AA6F-022FBF8F04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63908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DFFC36-3684-4FA5-91E9-B2147189F88B}" type="datetimeFigureOut">
              <a:rPr lang="zh-CN" altLang="en-US" smtClean="0"/>
              <a:t>2018/8/25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1FF37-A178-4420-AA6F-022FBF8F04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41056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DFFC36-3684-4FA5-91E9-B2147189F88B}" type="datetimeFigureOut">
              <a:rPr lang="zh-CN" altLang="en-US" smtClean="0"/>
              <a:t>2018/8/25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1FF37-A178-4420-AA6F-022FBF8F04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14261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DFFC36-3684-4FA5-91E9-B2147189F88B}" type="datetimeFigureOut">
              <a:rPr lang="zh-CN" altLang="en-US" smtClean="0"/>
              <a:t>2018/8/25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1FF37-A178-4420-AA6F-022FBF8F0482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16211928" y="17937325"/>
            <a:ext cx="7751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模板下载：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www.1ppt.com/moban/     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行业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www.1ppt.com/hangye/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节日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www.1ppt.com/jieri/           PPT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素材下载：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www.1ppt.com/sucai/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背景图片：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www.1ppt.com/beijing/      PPT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图表下载：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www.1ppt.com/tubiao/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优秀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下载：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www.1ppt.com/xiazai/        PPT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www.1ppt.com/powerpoint/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Word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www.1ppt.com/word/              Excel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教程：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www.1ppt.com/excel/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资料下载：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www.1ppt.com/ziliao/                PPT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课件下载：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www.1ppt.com/kejian/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范文下载：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www.1ppt.com/fanwen/             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试卷下载：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www.1ppt.com/shiti/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教案下载：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www.1ppt.com/jiaoan/  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字体下载：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www.1ppt.com/ziti/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 </a:t>
            </a:r>
            <a:endParaRPr kumimoji="0" lang="zh-CN" altLang="en-US" sz="1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0201057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DFFC36-3684-4FA5-91E9-B2147189F88B}" type="datetimeFigureOut">
              <a:rPr lang="zh-CN" altLang="en-US" smtClean="0"/>
              <a:t>2018/8/25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1FF37-A178-4420-AA6F-022FBF8F04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16242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DFFC36-3684-4FA5-91E9-B2147189F88B}" type="datetimeFigureOut">
              <a:rPr lang="zh-CN" altLang="en-US" smtClean="0"/>
              <a:t>2018/8/25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1FF37-A178-4420-AA6F-022FBF8F04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60148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DFFC36-3684-4FA5-91E9-B2147189F88B}" type="datetimeFigureOut">
              <a:rPr lang="zh-CN" altLang="en-US" smtClean="0"/>
              <a:t>2018/8/25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1FF37-A178-4420-AA6F-022FBF8F04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17743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DFFC36-3684-4FA5-91E9-B2147189F88B}" type="datetimeFigureOut">
              <a:rPr lang="zh-CN" altLang="en-US" smtClean="0"/>
              <a:t>2018/8/25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1FF37-A178-4420-AA6F-022FBF8F04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49207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DFFC36-3684-4FA5-91E9-B2147189F88B}" type="datetimeFigureOut">
              <a:rPr lang="zh-CN" altLang="en-US" smtClean="0"/>
              <a:t>2018/8/25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1FF37-A178-4420-AA6F-022FBF8F04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99831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DFFC36-3684-4FA5-91E9-B2147189F88B}" type="datetimeFigureOut">
              <a:rPr lang="zh-CN" altLang="en-US" smtClean="0"/>
              <a:t>2018/8/25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81FF37-A178-4420-AA6F-022FBF8F04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85054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直角三角形 19"/>
          <p:cNvSpPr/>
          <p:nvPr/>
        </p:nvSpPr>
        <p:spPr>
          <a:xfrm rot="9399340">
            <a:off x="3628177" y="2495740"/>
            <a:ext cx="5095542" cy="2425837"/>
          </a:xfrm>
          <a:prstGeom prst="rtTriangle">
            <a:avLst/>
          </a:prstGeom>
          <a:solidFill>
            <a:srgbClr val="A5441D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4724268" y="1833356"/>
            <a:ext cx="2903360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8800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2018</a:t>
            </a:r>
            <a:endParaRPr lang="zh-CN" altLang="en-US" sz="8800" b="0" cap="none" spc="0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3" name="直角三角形 22"/>
          <p:cNvSpPr/>
          <p:nvPr/>
        </p:nvSpPr>
        <p:spPr>
          <a:xfrm rot="19744246" flipH="1">
            <a:off x="3121571" y="1572555"/>
            <a:ext cx="4158893" cy="2582625"/>
          </a:xfrm>
          <a:prstGeom prst="rtTriangle">
            <a:avLst/>
          </a:prstGeom>
          <a:solidFill>
            <a:srgbClr val="A5441D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4157075" y="3022440"/>
            <a:ext cx="3922870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4400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About Ocean</a:t>
            </a:r>
            <a:endParaRPr lang="zh-CN" altLang="en-US" sz="4400" b="0" cap="none" spc="0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cxnSp>
        <p:nvCxnSpPr>
          <p:cNvPr id="26" name="直接连接符 25"/>
          <p:cNvCxnSpPr/>
          <p:nvPr/>
        </p:nvCxnSpPr>
        <p:spPr>
          <a:xfrm>
            <a:off x="4296348" y="3791881"/>
            <a:ext cx="373091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矩形 27"/>
          <p:cNvSpPr/>
          <p:nvPr/>
        </p:nvSpPr>
        <p:spPr>
          <a:xfrm>
            <a:off x="4472601" y="3909388"/>
            <a:ext cx="3406703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1400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    green power and smart live</a:t>
            </a:r>
            <a:endParaRPr lang="zh-CN" altLang="en-US" sz="1400" b="0" cap="none" spc="0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71294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42000">
              <a:schemeClr val="tx1">
                <a:alpha val="98000"/>
              </a:schemeClr>
            </a:gs>
            <a:gs pos="71000">
              <a:srgbClr val="250D0B"/>
            </a:gs>
            <a:gs pos="100000">
              <a:srgbClr val="4A1916"/>
            </a:gs>
            <a:gs pos="100000">
              <a:srgbClr val="94322B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文本框 35"/>
          <p:cNvSpPr txBox="1">
            <a:spLocks noChangeArrowheads="1"/>
          </p:cNvSpPr>
          <p:nvPr/>
        </p:nvSpPr>
        <p:spPr bwMode="auto">
          <a:xfrm>
            <a:off x="4113213" y="2212975"/>
            <a:ext cx="13716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 b="1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多渠道数据</a:t>
            </a:r>
          </a:p>
        </p:txBody>
      </p:sp>
      <p:sp>
        <p:nvSpPr>
          <p:cNvPr id="37" name="文本框 36"/>
          <p:cNvSpPr txBox="1"/>
          <p:nvPr/>
        </p:nvSpPr>
        <p:spPr>
          <a:xfrm>
            <a:off x="2197894" y="3754626"/>
            <a:ext cx="3830637" cy="3683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solidFill>
                  <a:schemeClr val="bg1">
                    <a:lumMod val="8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多渠道融合互联互通，一站式解决</a:t>
            </a:r>
          </a:p>
        </p:txBody>
      </p:sp>
      <p:grpSp>
        <p:nvGrpSpPr>
          <p:cNvPr id="39" name="Group 4"/>
          <p:cNvGrpSpPr>
            <a:grpSpLocks noChangeAspect="1"/>
          </p:cNvGrpSpPr>
          <p:nvPr/>
        </p:nvGrpSpPr>
        <p:grpSpPr bwMode="auto">
          <a:xfrm>
            <a:off x="5068888" y="4746625"/>
            <a:ext cx="314325" cy="550863"/>
            <a:chOff x="3249" y="2790"/>
            <a:chExt cx="198" cy="347"/>
          </a:xfrm>
        </p:grpSpPr>
        <p:sp>
          <p:nvSpPr>
            <p:cNvPr id="40" name="AutoShape 3"/>
            <p:cNvSpPr>
              <a:spLocks noChangeAspect="1" noChangeArrowheads="1" noTextEdit="1"/>
            </p:cNvSpPr>
            <p:nvPr/>
          </p:nvSpPr>
          <p:spPr bwMode="auto">
            <a:xfrm>
              <a:off x="3249" y="2790"/>
              <a:ext cx="198" cy="3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" name="Freeform 5"/>
            <p:cNvSpPr>
              <a:spLocks/>
            </p:cNvSpPr>
            <p:nvPr/>
          </p:nvSpPr>
          <p:spPr bwMode="auto">
            <a:xfrm>
              <a:off x="3249" y="2792"/>
              <a:ext cx="198" cy="343"/>
            </a:xfrm>
            <a:custGeom>
              <a:avLst/>
              <a:gdLst>
                <a:gd name="T0" fmla="*/ 12 w 198"/>
                <a:gd name="T1" fmla="*/ 229 h 343"/>
                <a:gd name="T2" fmla="*/ 0 w 198"/>
                <a:gd name="T3" fmla="*/ 244 h 343"/>
                <a:gd name="T4" fmla="*/ 98 w 198"/>
                <a:gd name="T5" fmla="*/ 343 h 343"/>
                <a:gd name="T6" fmla="*/ 198 w 198"/>
                <a:gd name="T7" fmla="*/ 244 h 343"/>
                <a:gd name="T8" fmla="*/ 183 w 198"/>
                <a:gd name="T9" fmla="*/ 229 h 343"/>
                <a:gd name="T10" fmla="*/ 108 w 198"/>
                <a:gd name="T11" fmla="*/ 304 h 343"/>
                <a:gd name="T12" fmla="*/ 108 w 198"/>
                <a:gd name="T13" fmla="*/ 0 h 343"/>
                <a:gd name="T14" fmla="*/ 88 w 198"/>
                <a:gd name="T15" fmla="*/ 0 h 343"/>
                <a:gd name="T16" fmla="*/ 88 w 198"/>
                <a:gd name="T17" fmla="*/ 304 h 343"/>
                <a:gd name="T18" fmla="*/ 12 w 198"/>
                <a:gd name="T19" fmla="*/ 229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343">
                  <a:moveTo>
                    <a:pt x="12" y="229"/>
                  </a:moveTo>
                  <a:lnTo>
                    <a:pt x="0" y="244"/>
                  </a:lnTo>
                  <a:lnTo>
                    <a:pt x="98" y="343"/>
                  </a:lnTo>
                  <a:lnTo>
                    <a:pt x="198" y="244"/>
                  </a:lnTo>
                  <a:lnTo>
                    <a:pt x="183" y="229"/>
                  </a:lnTo>
                  <a:lnTo>
                    <a:pt x="108" y="304"/>
                  </a:lnTo>
                  <a:lnTo>
                    <a:pt x="108" y="0"/>
                  </a:lnTo>
                  <a:lnTo>
                    <a:pt x="88" y="0"/>
                  </a:lnTo>
                  <a:lnTo>
                    <a:pt x="88" y="304"/>
                  </a:lnTo>
                  <a:lnTo>
                    <a:pt x="12" y="229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</p:grpSp>
      <p:sp>
        <p:nvSpPr>
          <p:cNvPr id="42" name="文本框 7"/>
          <p:cNvSpPr txBox="1">
            <a:spLocks noChangeArrowheads="1"/>
          </p:cNvSpPr>
          <p:nvPr/>
        </p:nvSpPr>
        <p:spPr bwMode="auto">
          <a:xfrm>
            <a:off x="4557713" y="5446713"/>
            <a:ext cx="10223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r" eaLnBrk="1" fontAlgn="auto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altLang="zh-CN" sz="1800" smtClean="0">
                <a:solidFill>
                  <a:schemeClr val="bg1">
                    <a:lumMod val="8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MORE+</a:t>
            </a:r>
            <a:endParaRPr lang="zh-CN" altLang="en-US" sz="1800" dirty="0">
              <a:solidFill>
                <a:schemeClr val="bg1">
                  <a:lumMod val="8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aphicFrame>
        <p:nvGraphicFramePr>
          <p:cNvPr id="43" name="图表 4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77225227"/>
              </p:ext>
            </p:extLst>
          </p:nvPr>
        </p:nvGraphicFramePr>
        <p:xfrm>
          <a:off x="5478463" y="2300288"/>
          <a:ext cx="6140450" cy="31718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44" name="图片 43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58040" y="401993"/>
            <a:ext cx="3312778" cy="396794"/>
          </a:xfrm>
          <a:prstGeom prst="rect">
            <a:avLst/>
          </a:prstGeom>
        </p:spPr>
      </p:pic>
      <p:pic>
        <p:nvPicPr>
          <p:cNvPr id="45" name="图片 44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65140" y="1024396"/>
            <a:ext cx="3312778" cy="396794"/>
          </a:xfrm>
          <a:prstGeom prst="rect">
            <a:avLst/>
          </a:prstGeom>
        </p:spPr>
      </p:pic>
      <p:sp>
        <p:nvSpPr>
          <p:cNvPr id="46" name="文本框 45"/>
          <p:cNvSpPr txBox="1"/>
          <p:nvPr/>
        </p:nvSpPr>
        <p:spPr>
          <a:xfrm>
            <a:off x="4793773" y="642462"/>
            <a:ext cx="32920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 smtClean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/>
                    </a:gs>
                  </a:gsLst>
                  <a:lin ang="7800000" scaled="0"/>
                </a:gra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DATA</a:t>
            </a:r>
            <a:r>
              <a:rPr lang="zh-TW" altLang="en-US" sz="2000" dirty="0" smtClean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/>
                    </a:gs>
                  </a:gsLst>
                  <a:lin ang="7800000" scaled="0"/>
                </a:gra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US" altLang="zh-TW" sz="2000" dirty="0" smtClean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/>
                    </a:gs>
                  </a:gsLst>
                  <a:lin ang="7800000" scaled="0"/>
                </a:gra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Information</a:t>
            </a:r>
            <a:endParaRPr lang="zh-CN" altLang="en-US" sz="2000" dirty="0">
              <a:gradFill>
                <a:gsLst>
                  <a:gs pos="0">
                    <a:schemeClr val="bg1">
                      <a:lumMod val="50000"/>
                    </a:schemeClr>
                  </a:gs>
                  <a:gs pos="100000">
                    <a:schemeClr val="bg1"/>
                  </a:gs>
                </a:gsLst>
                <a:lin ang="7800000" scaled="0"/>
              </a:gra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47355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7" grpId="0"/>
      <p:bldP spid="42" grpId="0"/>
      <p:bldGraphic spid="43" grpId="0">
        <p:bldAsOne/>
      </p:bldGraphic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42000">
              <a:schemeClr val="tx1">
                <a:alpha val="98000"/>
              </a:schemeClr>
            </a:gs>
            <a:gs pos="71000">
              <a:srgbClr val="250D0B"/>
            </a:gs>
            <a:gs pos="100000">
              <a:srgbClr val="4A1916"/>
            </a:gs>
            <a:gs pos="100000">
              <a:srgbClr val="94322B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4"/>
          <p:cNvGrpSpPr>
            <a:grpSpLocks noChangeAspect="1"/>
          </p:cNvGrpSpPr>
          <p:nvPr/>
        </p:nvGrpSpPr>
        <p:grpSpPr bwMode="auto">
          <a:xfrm>
            <a:off x="2522206" y="2863850"/>
            <a:ext cx="654050" cy="654050"/>
            <a:chOff x="3612" y="1930"/>
            <a:chExt cx="460" cy="460"/>
          </a:xfrm>
          <a:solidFill>
            <a:schemeClr val="bg1">
              <a:alpha val="40000"/>
            </a:schemeClr>
          </a:solidFill>
        </p:grpSpPr>
        <p:sp>
          <p:nvSpPr>
            <p:cNvPr id="12" name="Freeform 5"/>
            <p:cNvSpPr>
              <a:spLocks noEditPoints="1"/>
            </p:cNvSpPr>
            <p:nvPr/>
          </p:nvSpPr>
          <p:spPr bwMode="auto">
            <a:xfrm>
              <a:off x="3612" y="1930"/>
              <a:ext cx="460" cy="460"/>
            </a:xfrm>
            <a:custGeom>
              <a:avLst/>
              <a:gdLst>
                <a:gd name="T0" fmla="*/ 551 w 192"/>
                <a:gd name="T1" fmla="*/ 0 h 192"/>
                <a:gd name="T2" fmla="*/ 0 w 192"/>
                <a:gd name="T3" fmla="*/ 551 h 192"/>
                <a:gd name="T4" fmla="*/ 551 w 192"/>
                <a:gd name="T5" fmla="*/ 1102 h 192"/>
                <a:gd name="T6" fmla="*/ 1102 w 192"/>
                <a:gd name="T7" fmla="*/ 551 h 192"/>
                <a:gd name="T8" fmla="*/ 551 w 192"/>
                <a:gd name="T9" fmla="*/ 0 h 192"/>
                <a:gd name="T10" fmla="*/ 551 w 192"/>
                <a:gd name="T11" fmla="*/ 1057 h 192"/>
                <a:gd name="T12" fmla="*/ 46 w 192"/>
                <a:gd name="T13" fmla="*/ 551 h 192"/>
                <a:gd name="T14" fmla="*/ 551 w 192"/>
                <a:gd name="T15" fmla="*/ 46 h 192"/>
                <a:gd name="T16" fmla="*/ 1057 w 192"/>
                <a:gd name="T17" fmla="*/ 551 h 192"/>
                <a:gd name="T18" fmla="*/ 551 w 192"/>
                <a:gd name="T19" fmla="*/ 1057 h 19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92" h="192">
                  <a:moveTo>
                    <a:pt x="96" y="0"/>
                  </a:moveTo>
                  <a:cubicBezTo>
                    <a:pt x="43" y="0"/>
                    <a:pt x="0" y="43"/>
                    <a:pt x="0" y="96"/>
                  </a:cubicBezTo>
                  <a:cubicBezTo>
                    <a:pt x="0" y="149"/>
                    <a:pt x="43" y="192"/>
                    <a:pt x="96" y="192"/>
                  </a:cubicBezTo>
                  <a:cubicBezTo>
                    <a:pt x="149" y="192"/>
                    <a:pt x="192" y="149"/>
                    <a:pt x="192" y="96"/>
                  </a:cubicBezTo>
                  <a:cubicBezTo>
                    <a:pt x="192" y="43"/>
                    <a:pt x="149" y="0"/>
                    <a:pt x="96" y="0"/>
                  </a:cubicBezTo>
                  <a:close/>
                  <a:moveTo>
                    <a:pt x="96" y="184"/>
                  </a:moveTo>
                  <a:cubicBezTo>
                    <a:pt x="48" y="184"/>
                    <a:pt x="8" y="144"/>
                    <a:pt x="8" y="96"/>
                  </a:cubicBezTo>
                  <a:cubicBezTo>
                    <a:pt x="8" y="47"/>
                    <a:pt x="48" y="8"/>
                    <a:pt x="96" y="8"/>
                  </a:cubicBezTo>
                  <a:cubicBezTo>
                    <a:pt x="145" y="8"/>
                    <a:pt x="184" y="47"/>
                    <a:pt x="184" y="96"/>
                  </a:cubicBezTo>
                  <a:cubicBezTo>
                    <a:pt x="184" y="144"/>
                    <a:pt x="145" y="184"/>
                    <a:pt x="96" y="1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" name="Freeform 6"/>
            <p:cNvSpPr>
              <a:spLocks/>
            </p:cNvSpPr>
            <p:nvPr/>
          </p:nvSpPr>
          <p:spPr bwMode="auto">
            <a:xfrm>
              <a:off x="3727" y="2007"/>
              <a:ext cx="135" cy="191"/>
            </a:xfrm>
            <a:custGeom>
              <a:avLst/>
              <a:gdLst>
                <a:gd name="T0" fmla="*/ 115 w 135"/>
                <a:gd name="T1" fmla="*/ 172 h 191"/>
                <a:gd name="T2" fmla="*/ 0 w 135"/>
                <a:gd name="T3" fmla="*/ 172 h 191"/>
                <a:gd name="T4" fmla="*/ 0 w 135"/>
                <a:gd name="T5" fmla="*/ 191 h 191"/>
                <a:gd name="T6" fmla="*/ 135 w 135"/>
                <a:gd name="T7" fmla="*/ 191 h 191"/>
                <a:gd name="T8" fmla="*/ 135 w 135"/>
                <a:gd name="T9" fmla="*/ 0 h 191"/>
                <a:gd name="T10" fmla="*/ 115 w 135"/>
                <a:gd name="T11" fmla="*/ 0 h 191"/>
                <a:gd name="T12" fmla="*/ 115 w 135"/>
                <a:gd name="T13" fmla="*/ 172 h 19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35" h="191">
                  <a:moveTo>
                    <a:pt x="115" y="172"/>
                  </a:moveTo>
                  <a:lnTo>
                    <a:pt x="0" y="172"/>
                  </a:lnTo>
                  <a:lnTo>
                    <a:pt x="0" y="191"/>
                  </a:lnTo>
                  <a:lnTo>
                    <a:pt x="135" y="191"/>
                  </a:lnTo>
                  <a:lnTo>
                    <a:pt x="135" y="0"/>
                  </a:lnTo>
                  <a:lnTo>
                    <a:pt x="115" y="0"/>
                  </a:lnTo>
                  <a:lnTo>
                    <a:pt x="115" y="1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6" name="Freeform 10"/>
          <p:cNvSpPr>
            <a:spLocks noEditPoints="1"/>
          </p:cNvSpPr>
          <p:nvPr/>
        </p:nvSpPr>
        <p:spPr bwMode="auto">
          <a:xfrm>
            <a:off x="5393010" y="2795326"/>
            <a:ext cx="987426" cy="627590"/>
          </a:xfrm>
          <a:custGeom>
            <a:avLst/>
            <a:gdLst>
              <a:gd name="T0" fmla="*/ 773 w 240"/>
              <a:gd name="T1" fmla="*/ 46 h 152"/>
              <a:gd name="T2" fmla="*/ 1081 w 240"/>
              <a:gd name="T3" fmla="*/ 358 h 152"/>
              <a:gd name="T4" fmla="*/ 1081 w 240"/>
              <a:gd name="T5" fmla="*/ 358 h 152"/>
              <a:gd name="T6" fmla="*/ 1081 w 240"/>
              <a:gd name="T7" fmla="*/ 363 h 152"/>
              <a:gd name="T8" fmla="*/ 1076 w 240"/>
              <a:gd name="T9" fmla="*/ 415 h 152"/>
              <a:gd name="T10" fmla="*/ 1126 w 240"/>
              <a:gd name="T11" fmla="*/ 415 h 152"/>
              <a:gd name="T12" fmla="*/ 1327 w 240"/>
              <a:gd name="T13" fmla="*/ 622 h 152"/>
              <a:gd name="T14" fmla="*/ 1126 w 240"/>
              <a:gd name="T15" fmla="*/ 831 h 152"/>
              <a:gd name="T16" fmla="*/ 1115 w 240"/>
              <a:gd name="T17" fmla="*/ 831 h 152"/>
              <a:gd name="T18" fmla="*/ 275 w 240"/>
              <a:gd name="T19" fmla="*/ 831 h 152"/>
              <a:gd name="T20" fmla="*/ 45 w 240"/>
              <a:gd name="T21" fmla="*/ 600 h 152"/>
              <a:gd name="T22" fmla="*/ 201 w 240"/>
              <a:gd name="T23" fmla="*/ 379 h 152"/>
              <a:gd name="T24" fmla="*/ 230 w 240"/>
              <a:gd name="T25" fmla="*/ 370 h 152"/>
              <a:gd name="T26" fmla="*/ 234 w 240"/>
              <a:gd name="T27" fmla="*/ 346 h 152"/>
              <a:gd name="T28" fmla="*/ 366 w 240"/>
              <a:gd name="T29" fmla="*/ 231 h 152"/>
              <a:gd name="T30" fmla="*/ 428 w 240"/>
              <a:gd name="T31" fmla="*/ 243 h 152"/>
              <a:gd name="T32" fmla="*/ 469 w 240"/>
              <a:gd name="T33" fmla="*/ 264 h 152"/>
              <a:gd name="T34" fmla="*/ 493 w 240"/>
              <a:gd name="T35" fmla="*/ 219 h 152"/>
              <a:gd name="T36" fmla="*/ 773 w 240"/>
              <a:gd name="T37" fmla="*/ 46 h 152"/>
              <a:gd name="T38" fmla="*/ 773 w 240"/>
              <a:gd name="T39" fmla="*/ 0 h 152"/>
              <a:gd name="T40" fmla="*/ 452 w 240"/>
              <a:gd name="T41" fmla="*/ 202 h 152"/>
              <a:gd name="T42" fmla="*/ 366 w 240"/>
              <a:gd name="T43" fmla="*/ 185 h 152"/>
              <a:gd name="T44" fmla="*/ 189 w 240"/>
              <a:gd name="T45" fmla="*/ 334 h 152"/>
              <a:gd name="T46" fmla="*/ 0 w 240"/>
              <a:gd name="T47" fmla="*/ 600 h 152"/>
              <a:gd name="T48" fmla="*/ 275 w 240"/>
              <a:gd name="T49" fmla="*/ 876 h 152"/>
              <a:gd name="T50" fmla="*/ 1126 w 240"/>
              <a:gd name="T51" fmla="*/ 876 h 152"/>
              <a:gd name="T52" fmla="*/ 1126 w 240"/>
              <a:gd name="T53" fmla="*/ 876 h 152"/>
              <a:gd name="T54" fmla="*/ 1373 w 240"/>
              <a:gd name="T55" fmla="*/ 622 h 152"/>
              <a:gd name="T56" fmla="*/ 1126 w 240"/>
              <a:gd name="T57" fmla="*/ 370 h 152"/>
              <a:gd name="T58" fmla="*/ 1126 w 240"/>
              <a:gd name="T59" fmla="*/ 358 h 152"/>
              <a:gd name="T60" fmla="*/ 773 w 240"/>
              <a:gd name="T61" fmla="*/ 0 h 152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40" h="152">
                <a:moveTo>
                  <a:pt x="135" y="8"/>
                </a:moveTo>
                <a:cubicBezTo>
                  <a:pt x="164" y="8"/>
                  <a:pt x="189" y="32"/>
                  <a:pt x="189" y="62"/>
                </a:cubicBezTo>
                <a:cubicBezTo>
                  <a:pt x="189" y="62"/>
                  <a:pt x="189" y="62"/>
                  <a:pt x="189" y="62"/>
                </a:cubicBezTo>
                <a:cubicBezTo>
                  <a:pt x="189" y="63"/>
                  <a:pt x="189" y="63"/>
                  <a:pt x="189" y="63"/>
                </a:cubicBezTo>
                <a:cubicBezTo>
                  <a:pt x="188" y="72"/>
                  <a:pt x="188" y="72"/>
                  <a:pt x="188" y="72"/>
                </a:cubicBezTo>
                <a:cubicBezTo>
                  <a:pt x="197" y="72"/>
                  <a:pt x="197" y="72"/>
                  <a:pt x="197" y="72"/>
                </a:cubicBezTo>
                <a:cubicBezTo>
                  <a:pt x="216" y="72"/>
                  <a:pt x="232" y="88"/>
                  <a:pt x="232" y="108"/>
                </a:cubicBezTo>
                <a:cubicBezTo>
                  <a:pt x="232" y="127"/>
                  <a:pt x="216" y="143"/>
                  <a:pt x="197" y="144"/>
                </a:cubicBezTo>
                <a:cubicBezTo>
                  <a:pt x="195" y="144"/>
                  <a:pt x="195" y="144"/>
                  <a:pt x="195" y="144"/>
                </a:cubicBezTo>
                <a:cubicBezTo>
                  <a:pt x="48" y="144"/>
                  <a:pt x="48" y="144"/>
                  <a:pt x="48" y="144"/>
                </a:cubicBezTo>
                <a:cubicBezTo>
                  <a:pt x="26" y="144"/>
                  <a:pt x="8" y="126"/>
                  <a:pt x="8" y="104"/>
                </a:cubicBezTo>
                <a:cubicBezTo>
                  <a:pt x="8" y="86"/>
                  <a:pt x="19" y="71"/>
                  <a:pt x="35" y="66"/>
                </a:cubicBezTo>
                <a:cubicBezTo>
                  <a:pt x="40" y="64"/>
                  <a:pt x="40" y="64"/>
                  <a:pt x="40" y="64"/>
                </a:cubicBezTo>
                <a:cubicBezTo>
                  <a:pt x="41" y="60"/>
                  <a:pt x="41" y="60"/>
                  <a:pt x="41" y="60"/>
                </a:cubicBezTo>
                <a:cubicBezTo>
                  <a:pt x="43" y="48"/>
                  <a:pt x="53" y="40"/>
                  <a:pt x="64" y="40"/>
                </a:cubicBezTo>
                <a:cubicBezTo>
                  <a:pt x="68" y="40"/>
                  <a:pt x="72" y="40"/>
                  <a:pt x="75" y="42"/>
                </a:cubicBezTo>
                <a:cubicBezTo>
                  <a:pt x="82" y="46"/>
                  <a:pt x="82" y="46"/>
                  <a:pt x="82" y="46"/>
                </a:cubicBezTo>
                <a:cubicBezTo>
                  <a:pt x="86" y="38"/>
                  <a:pt x="86" y="38"/>
                  <a:pt x="86" y="38"/>
                </a:cubicBezTo>
                <a:cubicBezTo>
                  <a:pt x="95" y="20"/>
                  <a:pt x="114" y="8"/>
                  <a:pt x="135" y="8"/>
                </a:cubicBezTo>
                <a:moveTo>
                  <a:pt x="135" y="0"/>
                </a:moveTo>
                <a:cubicBezTo>
                  <a:pt x="110" y="0"/>
                  <a:pt x="89" y="14"/>
                  <a:pt x="79" y="35"/>
                </a:cubicBezTo>
                <a:cubicBezTo>
                  <a:pt x="74" y="33"/>
                  <a:pt x="70" y="32"/>
                  <a:pt x="64" y="32"/>
                </a:cubicBezTo>
                <a:cubicBezTo>
                  <a:pt x="49" y="32"/>
                  <a:pt x="35" y="43"/>
                  <a:pt x="33" y="58"/>
                </a:cubicBezTo>
                <a:cubicBezTo>
                  <a:pt x="14" y="65"/>
                  <a:pt x="0" y="82"/>
                  <a:pt x="0" y="104"/>
                </a:cubicBezTo>
                <a:cubicBezTo>
                  <a:pt x="0" y="130"/>
                  <a:pt x="22" y="152"/>
                  <a:pt x="48" y="152"/>
                </a:cubicBezTo>
                <a:cubicBezTo>
                  <a:pt x="197" y="152"/>
                  <a:pt x="197" y="152"/>
                  <a:pt x="197" y="152"/>
                </a:cubicBezTo>
                <a:cubicBezTo>
                  <a:pt x="197" y="152"/>
                  <a:pt x="197" y="152"/>
                  <a:pt x="197" y="152"/>
                </a:cubicBezTo>
                <a:cubicBezTo>
                  <a:pt x="221" y="151"/>
                  <a:pt x="240" y="132"/>
                  <a:pt x="240" y="108"/>
                </a:cubicBezTo>
                <a:cubicBezTo>
                  <a:pt x="240" y="83"/>
                  <a:pt x="221" y="64"/>
                  <a:pt x="197" y="64"/>
                </a:cubicBezTo>
                <a:cubicBezTo>
                  <a:pt x="197" y="63"/>
                  <a:pt x="197" y="62"/>
                  <a:pt x="197" y="62"/>
                </a:cubicBezTo>
                <a:cubicBezTo>
                  <a:pt x="197" y="27"/>
                  <a:pt x="169" y="0"/>
                  <a:pt x="135" y="0"/>
                </a:cubicBezTo>
                <a:close/>
              </a:path>
            </a:pathLst>
          </a:custGeom>
          <a:solidFill>
            <a:schemeClr val="bg1">
              <a:alpha val="40000"/>
            </a:scheme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7" name="Freeform 14"/>
          <p:cNvSpPr>
            <a:spLocks noEditPoints="1"/>
          </p:cNvSpPr>
          <p:nvPr/>
        </p:nvSpPr>
        <p:spPr bwMode="auto">
          <a:xfrm>
            <a:off x="8720138" y="2874963"/>
            <a:ext cx="792162" cy="544512"/>
          </a:xfrm>
          <a:custGeom>
            <a:avLst/>
            <a:gdLst>
              <a:gd name="T0" fmla="*/ 2147483646 w 200"/>
              <a:gd name="T1" fmla="*/ 0 h 136"/>
              <a:gd name="T2" fmla="*/ 691054403 w 200"/>
              <a:gd name="T3" fmla="*/ 0 h 136"/>
              <a:gd name="T4" fmla="*/ 0 w 200"/>
              <a:gd name="T5" fmla="*/ 769523576 h 136"/>
              <a:gd name="T6" fmla="*/ 0 w 200"/>
              <a:gd name="T7" fmla="*/ 2147483646 h 136"/>
              <a:gd name="T8" fmla="*/ 2147483646 w 200"/>
              <a:gd name="T9" fmla="*/ 2147483646 h 136"/>
              <a:gd name="T10" fmla="*/ 2147483646 w 200"/>
              <a:gd name="T11" fmla="*/ 769523576 h 136"/>
              <a:gd name="T12" fmla="*/ 2147483646 w 200"/>
              <a:gd name="T13" fmla="*/ 0 h 136"/>
              <a:gd name="T14" fmla="*/ 753876811 w 200"/>
              <a:gd name="T15" fmla="*/ 128252595 h 136"/>
              <a:gd name="T16" fmla="*/ 2147483646 w 200"/>
              <a:gd name="T17" fmla="*/ 128252595 h 136"/>
              <a:gd name="T18" fmla="*/ 2147483646 w 200"/>
              <a:gd name="T19" fmla="*/ 769523576 h 136"/>
              <a:gd name="T20" fmla="*/ 2010340802 w 200"/>
              <a:gd name="T21" fmla="*/ 769523576 h 136"/>
              <a:gd name="T22" fmla="*/ 1570579989 w 200"/>
              <a:gd name="T23" fmla="*/ 1202382590 h 136"/>
              <a:gd name="T24" fmla="*/ 1130819177 w 200"/>
              <a:gd name="T25" fmla="*/ 769523576 h 136"/>
              <a:gd name="T26" fmla="*/ 172762611 w 200"/>
              <a:gd name="T27" fmla="*/ 769523576 h 136"/>
              <a:gd name="T28" fmla="*/ 753876811 w 200"/>
              <a:gd name="T29" fmla="*/ 128252595 h 136"/>
              <a:gd name="T30" fmla="*/ 2147483646 w 200"/>
              <a:gd name="T31" fmla="*/ 2052069544 h 136"/>
              <a:gd name="T32" fmla="*/ 125644815 w 200"/>
              <a:gd name="T33" fmla="*/ 2052069544 h 136"/>
              <a:gd name="T34" fmla="*/ 125644815 w 200"/>
              <a:gd name="T35" fmla="*/ 897780175 h 136"/>
              <a:gd name="T36" fmla="*/ 1020878973 w 200"/>
              <a:gd name="T37" fmla="*/ 897780175 h 136"/>
              <a:gd name="T38" fmla="*/ 1570579989 w 200"/>
              <a:gd name="T39" fmla="*/ 1330639189 h 136"/>
              <a:gd name="T40" fmla="*/ 2120284966 w 200"/>
              <a:gd name="T41" fmla="*/ 897780175 h 136"/>
              <a:gd name="T42" fmla="*/ 2147483646 w 200"/>
              <a:gd name="T43" fmla="*/ 897780175 h 136"/>
              <a:gd name="T44" fmla="*/ 2147483646 w 200"/>
              <a:gd name="T45" fmla="*/ 2052069544 h 1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0" t="0" r="r" b="b"/>
            <a:pathLst>
              <a:path w="200" h="136">
                <a:moveTo>
                  <a:pt x="157" y="0"/>
                </a:moveTo>
                <a:cubicBezTo>
                  <a:pt x="44" y="0"/>
                  <a:pt x="44" y="0"/>
                  <a:pt x="44" y="0"/>
                </a:cubicBezTo>
                <a:cubicBezTo>
                  <a:pt x="0" y="48"/>
                  <a:pt x="0" y="48"/>
                  <a:pt x="0" y="48"/>
                </a:cubicBezTo>
                <a:cubicBezTo>
                  <a:pt x="0" y="136"/>
                  <a:pt x="0" y="136"/>
                  <a:pt x="0" y="136"/>
                </a:cubicBezTo>
                <a:cubicBezTo>
                  <a:pt x="200" y="136"/>
                  <a:pt x="200" y="136"/>
                  <a:pt x="200" y="136"/>
                </a:cubicBezTo>
                <a:cubicBezTo>
                  <a:pt x="200" y="48"/>
                  <a:pt x="200" y="48"/>
                  <a:pt x="200" y="48"/>
                </a:cubicBezTo>
                <a:lnTo>
                  <a:pt x="157" y="0"/>
                </a:lnTo>
                <a:close/>
                <a:moveTo>
                  <a:pt x="48" y="8"/>
                </a:moveTo>
                <a:cubicBezTo>
                  <a:pt x="153" y="8"/>
                  <a:pt x="153" y="8"/>
                  <a:pt x="153" y="8"/>
                </a:cubicBezTo>
                <a:cubicBezTo>
                  <a:pt x="190" y="48"/>
                  <a:pt x="190" y="48"/>
                  <a:pt x="190" y="48"/>
                </a:cubicBezTo>
                <a:cubicBezTo>
                  <a:pt x="128" y="48"/>
                  <a:pt x="128" y="48"/>
                  <a:pt x="128" y="48"/>
                </a:cubicBezTo>
                <a:cubicBezTo>
                  <a:pt x="128" y="63"/>
                  <a:pt x="115" y="75"/>
                  <a:pt x="100" y="75"/>
                </a:cubicBezTo>
                <a:cubicBezTo>
                  <a:pt x="85" y="75"/>
                  <a:pt x="72" y="63"/>
                  <a:pt x="72" y="48"/>
                </a:cubicBezTo>
                <a:cubicBezTo>
                  <a:pt x="11" y="48"/>
                  <a:pt x="11" y="48"/>
                  <a:pt x="11" y="48"/>
                </a:cubicBezTo>
                <a:lnTo>
                  <a:pt x="48" y="8"/>
                </a:lnTo>
                <a:close/>
                <a:moveTo>
                  <a:pt x="192" y="128"/>
                </a:moveTo>
                <a:cubicBezTo>
                  <a:pt x="8" y="128"/>
                  <a:pt x="8" y="128"/>
                  <a:pt x="8" y="128"/>
                </a:cubicBezTo>
                <a:cubicBezTo>
                  <a:pt x="8" y="56"/>
                  <a:pt x="8" y="56"/>
                  <a:pt x="8" y="56"/>
                </a:cubicBezTo>
                <a:cubicBezTo>
                  <a:pt x="65" y="56"/>
                  <a:pt x="65" y="56"/>
                  <a:pt x="65" y="56"/>
                </a:cubicBezTo>
                <a:cubicBezTo>
                  <a:pt x="69" y="71"/>
                  <a:pt x="84" y="83"/>
                  <a:pt x="100" y="83"/>
                </a:cubicBezTo>
                <a:cubicBezTo>
                  <a:pt x="117" y="83"/>
                  <a:pt x="132" y="71"/>
                  <a:pt x="135" y="56"/>
                </a:cubicBezTo>
                <a:cubicBezTo>
                  <a:pt x="192" y="56"/>
                  <a:pt x="192" y="56"/>
                  <a:pt x="192" y="56"/>
                </a:cubicBezTo>
                <a:lnTo>
                  <a:pt x="192" y="128"/>
                </a:lnTo>
                <a:close/>
              </a:path>
            </a:pathLst>
          </a:custGeom>
          <a:solidFill>
            <a:schemeClr val="bg1">
              <a:alpha val="40000"/>
            </a:scheme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" name="文本框 17"/>
          <p:cNvSpPr txBox="1">
            <a:spLocks noChangeArrowheads="1"/>
          </p:cNvSpPr>
          <p:nvPr/>
        </p:nvSpPr>
        <p:spPr bwMode="auto">
          <a:xfrm>
            <a:off x="2149475" y="3867150"/>
            <a:ext cx="1676400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60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130</a:t>
            </a:r>
            <a:endParaRPr lang="zh-CN" altLang="en-US" sz="60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9" name="文本框 18"/>
          <p:cNvSpPr txBox="1">
            <a:spLocks noChangeArrowheads="1"/>
          </p:cNvSpPr>
          <p:nvPr/>
        </p:nvSpPr>
        <p:spPr bwMode="auto">
          <a:xfrm>
            <a:off x="5389563" y="3905250"/>
            <a:ext cx="1676400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60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100</a:t>
            </a:r>
            <a:endParaRPr lang="zh-CN" altLang="en-US" sz="60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0" name="文本框 19"/>
          <p:cNvSpPr txBox="1">
            <a:spLocks noChangeArrowheads="1"/>
          </p:cNvSpPr>
          <p:nvPr/>
        </p:nvSpPr>
        <p:spPr bwMode="auto">
          <a:xfrm>
            <a:off x="8372475" y="3905250"/>
            <a:ext cx="2279650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60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250+</a:t>
            </a:r>
            <a:endParaRPr lang="zh-CN" altLang="en-US" sz="600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cxnSp>
        <p:nvCxnSpPr>
          <p:cNvPr id="21" name="直接连接符 20"/>
          <p:cNvCxnSpPr/>
          <p:nvPr/>
        </p:nvCxnSpPr>
        <p:spPr>
          <a:xfrm flipH="1">
            <a:off x="4068763" y="4030663"/>
            <a:ext cx="434975" cy="763587"/>
          </a:xfrm>
          <a:prstGeom prst="line">
            <a:avLst/>
          </a:prstGeom>
          <a:ln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 flipH="1">
            <a:off x="7065963" y="4030663"/>
            <a:ext cx="434975" cy="763587"/>
          </a:xfrm>
          <a:prstGeom prst="line">
            <a:avLst/>
          </a:prstGeom>
          <a:ln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 4"/>
          <p:cNvSpPr>
            <a:spLocks noChangeArrowheads="1"/>
          </p:cNvSpPr>
          <p:nvPr/>
        </p:nvSpPr>
        <p:spPr bwMode="auto">
          <a:xfrm>
            <a:off x="1775658" y="5057578"/>
            <a:ext cx="201206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600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Close real time</a:t>
            </a:r>
            <a:endParaRPr lang="zh-CN" altLang="en-US" sz="16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7" name="矩形 4"/>
          <p:cNvSpPr>
            <a:spLocks noChangeArrowheads="1"/>
          </p:cNvSpPr>
          <p:nvPr/>
        </p:nvSpPr>
        <p:spPr bwMode="auto">
          <a:xfrm>
            <a:off x="4749635" y="5057577"/>
            <a:ext cx="201206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600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DATA </a:t>
            </a:r>
            <a:endParaRPr lang="zh-CN" altLang="en-US" sz="16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8" name="矩形 4"/>
          <p:cNvSpPr>
            <a:spLocks noChangeArrowheads="1"/>
          </p:cNvSpPr>
          <p:nvPr/>
        </p:nvSpPr>
        <p:spPr bwMode="auto">
          <a:xfrm>
            <a:off x="8246126" y="5057577"/>
            <a:ext cx="201206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600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calculator</a:t>
            </a:r>
            <a:endParaRPr lang="zh-CN" altLang="en-US" sz="16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pic>
        <p:nvPicPr>
          <p:cNvPr id="29" name="图片 28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58040" y="401993"/>
            <a:ext cx="3312778" cy="396794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65140" y="1024396"/>
            <a:ext cx="3312778" cy="396794"/>
          </a:xfrm>
          <a:prstGeom prst="rect">
            <a:avLst/>
          </a:prstGeom>
        </p:spPr>
      </p:pic>
      <p:sp>
        <p:nvSpPr>
          <p:cNvPr id="31" name="文本框 30"/>
          <p:cNvSpPr txBox="1"/>
          <p:nvPr/>
        </p:nvSpPr>
        <p:spPr>
          <a:xfrm>
            <a:off x="4793773" y="642462"/>
            <a:ext cx="32920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/>
                    </a:gs>
                  </a:gsLst>
                  <a:lin ang="7800000" scaled="0"/>
                </a:gra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POWER POINT DESIGN</a:t>
            </a:r>
            <a:endParaRPr lang="zh-CN" altLang="en-US" sz="2000" dirty="0">
              <a:gradFill>
                <a:gsLst>
                  <a:gs pos="0">
                    <a:schemeClr val="bg1">
                      <a:lumMod val="50000"/>
                    </a:schemeClr>
                  </a:gs>
                  <a:gs pos="100000">
                    <a:schemeClr val="bg1"/>
                  </a:gs>
                </a:gsLst>
                <a:lin ang="7800000" scaled="0"/>
              </a:gra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29969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/>
      <p:bldP spid="19" grpId="0"/>
      <p:bldP spid="20" grpId="0"/>
      <p:bldP spid="26" grpId="0"/>
      <p:bldP spid="27" grpId="0"/>
      <p:bldP spid="2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42000">
              <a:schemeClr val="tx1">
                <a:alpha val="98000"/>
              </a:schemeClr>
            </a:gs>
            <a:gs pos="71000">
              <a:srgbClr val="250D0B"/>
            </a:gs>
            <a:gs pos="100000">
              <a:srgbClr val="4A1916"/>
            </a:gs>
            <a:gs pos="100000">
              <a:srgbClr val="94322B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33"/>
          <p:cNvSpPr>
            <a:spLocks noEditPoints="1"/>
          </p:cNvSpPr>
          <p:nvPr/>
        </p:nvSpPr>
        <p:spPr bwMode="auto">
          <a:xfrm>
            <a:off x="6931025" y="2552700"/>
            <a:ext cx="722313" cy="593725"/>
          </a:xfrm>
          <a:custGeom>
            <a:avLst/>
            <a:gdLst>
              <a:gd name="T0" fmla="*/ 2147483646 w 244"/>
              <a:gd name="T1" fmla="*/ 2147483646 h 200"/>
              <a:gd name="T2" fmla="*/ 2147483646 w 244"/>
              <a:gd name="T3" fmla="*/ 2147483646 h 200"/>
              <a:gd name="T4" fmla="*/ 2147483646 w 244"/>
              <a:gd name="T5" fmla="*/ 2147483646 h 200"/>
              <a:gd name="T6" fmla="*/ 2147483646 w 244"/>
              <a:gd name="T7" fmla="*/ 2147483646 h 200"/>
              <a:gd name="T8" fmla="*/ 2147483646 w 244"/>
              <a:gd name="T9" fmla="*/ 2147483646 h 200"/>
              <a:gd name="T10" fmla="*/ 2147483646 w 244"/>
              <a:gd name="T11" fmla="*/ 2147483646 h 200"/>
              <a:gd name="T12" fmla="*/ 2147483646 w 244"/>
              <a:gd name="T13" fmla="*/ 2147483646 h 200"/>
              <a:gd name="T14" fmla="*/ 2147483646 w 244"/>
              <a:gd name="T15" fmla="*/ 2147483646 h 200"/>
              <a:gd name="T16" fmla="*/ 2147483646 w 244"/>
              <a:gd name="T17" fmla="*/ 2147483646 h 200"/>
              <a:gd name="T18" fmla="*/ 2147483646 w 244"/>
              <a:gd name="T19" fmla="*/ 2147483646 h 200"/>
              <a:gd name="T20" fmla="*/ 2147483646 w 244"/>
              <a:gd name="T21" fmla="*/ 2147483646 h 200"/>
              <a:gd name="T22" fmla="*/ 2147483646 w 244"/>
              <a:gd name="T23" fmla="*/ 2147483646 h 200"/>
              <a:gd name="T24" fmla="*/ 2147483646 w 244"/>
              <a:gd name="T25" fmla="*/ 2147483646 h 200"/>
              <a:gd name="T26" fmla="*/ 2147483646 w 244"/>
              <a:gd name="T27" fmla="*/ 2147483646 h 200"/>
              <a:gd name="T28" fmla="*/ 2147483646 w 244"/>
              <a:gd name="T29" fmla="*/ 2147483646 h 200"/>
              <a:gd name="T30" fmla="*/ 2147483646 w 244"/>
              <a:gd name="T31" fmla="*/ 2147483646 h 200"/>
              <a:gd name="T32" fmla="*/ 2147483646 w 244"/>
              <a:gd name="T33" fmla="*/ 2147483646 h 200"/>
              <a:gd name="T34" fmla="*/ 2147483646 w 244"/>
              <a:gd name="T35" fmla="*/ 2147483646 h 200"/>
              <a:gd name="T36" fmla="*/ 2147483646 w 244"/>
              <a:gd name="T37" fmla="*/ 2147483646 h 200"/>
              <a:gd name="T38" fmla="*/ 2147483646 w 244"/>
              <a:gd name="T39" fmla="*/ 2147483646 h 200"/>
              <a:gd name="T40" fmla="*/ 2147483646 w 244"/>
              <a:gd name="T41" fmla="*/ 2147483646 h 200"/>
              <a:gd name="T42" fmla="*/ 2147483646 w 244"/>
              <a:gd name="T43" fmla="*/ 2147483646 h 200"/>
              <a:gd name="T44" fmla="*/ 2147483646 w 244"/>
              <a:gd name="T45" fmla="*/ 2147483646 h 200"/>
              <a:gd name="T46" fmla="*/ 2147483646 w 244"/>
              <a:gd name="T47" fmla="*/ 2147483646 h 200"/>
              <a:gd name="T48" fmla="*/ 2147483646 w 244"/>
              <a:gd name="T49" fmla="*/ 2147483646 h 200"/>
              <a:gd name="T50" fmla="*/ 2147483646 w 244"/>
              <a:gd name="T51" fmla="*/ 2147483646 h 200"/>
              <a:gd name="T52" fmla="*/ 2147483646 w 244"/>
              <a:gd name="T53" fmla="*/ 2147483646 h 200"/>
              <a:gd name="T54" fmla="*/ 2147483646 w 244"/>
              <a:gd name="T55" fmla="*/ 2147483646 h 200"/>
              <a:gd name="T56" fmla="*/ 2147483646 w 244"/>
              <a:gd name="T57" fmla="*/ 2147483646 h 200"/>
              <a:gd name="T58" fmla="*/ 2147483646 w 244"/>
              <a:gd name="T59" fmla="*/ 2147483646 h 200"/>
              <a:gd name="T60" fmla="*/ 2147483646 w 244"/>
              <a:gd name="T61" fmla="*/ 2147483646 h 200"/>
              <a:gd name="T62" fmla="*/ 0 w 244"/>
              <a:gd name="T63" fmla="*/ 2147483646 h 200"/>
              <a:gd name="T64" fmla="*/ 0 w 244"/>
              <a:gd name="T65" fmla="*/ 2147483646 h 200"/>
              <a:gd name="T66" fmla="*/ 2147483646 w 244"/>
              <a:gd name="T67" fmla="*/ 2147483646 h 200"/>
              <a:gd name="T68" fmla="*/ 2147483646 w 244"/>
              <a:gd name="T69" fmla="*/ 0 h 200"/>
              <a:gd name="T70" fmla="*/ 2147483646 w 244"/>
              <a:gd name="T71" fmla="*/ 2147483646 h 200"/>
              <a:gd name="T72" fmla="*/ 2147483646 w 244"/>
              <a:gd name="T73" fmla="*/ 2147483646 h 200"/>
              <a:gd name="T74" fmla="*/ 2147483646 w 244"/>
              <a:gd name="T75" fmla="*/ 2147483646 h 200"/>
              <a:gd name="T76" fmla="*/ 2147483646 w 244"/>
              <a:gd name="T77" fmla="*/ 0 h 200"/>
              <a:gd name="T78" fmla="*/ 2147483646 w 244"/>
              <a:gd name="T79" fmla="*/ 2147483646 h 200"/>
              <a:gd name="T80" fmla="*/ 2147483646 w 244"/>
              <a:gd name="T81" fmla="*/ 2147483646 h 200"/>
              <a:gd name="T82" fmla="*/ 2147483646 w 244"/>
              <a:gd name="T83" fmla="*/ 2147483646 h 200"/>
              <a:gd name="T84" fmla="*/ 2147483646 w 244"/>
              <a:gd name="T85" fmla="*/ 2147483646 h 200"/>
              <a:gd name="T86" fmla="*/ 2147483646 w 244"/>
              <a:gd name="T87" fmla="*/ 2147483646 h 200"/>
              <a:gd name="T88" fmla="*/ 2147483646 w 244"/>
              <a:gd name="T89" fmla="*/ 2147483646 h 200"/>
              <a:gd name="T90" fmla="*/ 2147483646 w 244"/>
              <a:gd name="T91" fmla="*/ 2147483646 h 200"/>
              <a:gd name="T92" fmla="*/ 2147483646 w 244"/>
              <a:gd name="T93" fmla="*/ 2147483646 h 200"/>
              <a:gd name="T94" fmla="*/ 2147483646 w 244"/>
              <a:gd name="T95" fmla="*/ 2147483646 h 200"/>
              <a:gd name="T96" fmla="*/ 2147483646 w 244"/>
              <a:gd name="T97" fmla="*/ 2147483646 h 200"/>
              <a:gd name="T98" fmla="*/ 2147483646 w 244"/>
              <a:gd name="T99" fmla="*/ 2147483646 h 200"/>
              <a:gd name="T100" fmla="*/ 2147483646 w 244"/>
              <a:gd name="T101" fmla="*/ 2147483646 h 200"/>
              <a:gd name="T102" fmla="*/ 2147483646 w 244"/>
              <a:gd name="T103" fmla="*/ 2147483646 h 200"/>
              <a:gd name="T104" fmla="*/ 2147483646 w 244"/>
              <a:gd name="T105" fmla="*/ 2147483646 h 200"/>
              <a:gd name="T106" fmla="*/ 2147483646 w 244"/>
              <a:gd name="T107" fmla="*/ 2147483646 h 200"/>
              <a:gd name="T108" fmla="*/ 2147483646 w 244"/>
              <a:gd name="T109" fmla="*/ 2147483646 h 200"/>
              <a:gd name="T110" fmla="*/ 2147483646 w 244"/>
              <a:gd name="T111" fmla="*/ 2147483646 h 200"/>
              <a:gd name="T112" fmla="*/ 2147483646 w 244"/>
              <a:gd name="T113" fmla="*/ 2147483646 h 200"/>
              <a:gd name="T114" fmla="*/ 2147483646 w 244"/>
              <a:gd name="T115" fmla="*/ 2147483646 h 200"/>
              <a:gd name="T116" fmla="*/ 2147483646 w 244"/>
              <a:gd name="T117" fmla="*/ 2147483646 h 200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0" t="0" r="r" b="b"/>
            <a:pathLst>
              <a:path w="244" h="200">
                <a:moveTo>
                  <a:pt x="221" y="66"/>
                </a:moveTo>
                <a:cubicBezTo>
                  <a:pt x="214" y="66"/>
                  <a:pt x="207" y="72"/>
                  <a:pt x="207" y="80"/>
                </a:cubicBezTo>
                <a:cubicBezTo>
                  <a:pt x="207" y="87"/>
                  <a:pt x="214" y="93"/>
                  <a:pt x="221" y="93"/>
                </a:cubicBezTo>
                <a:cubicBezTo>
                  <a:pt x="229" y="93"/>
                  <a:pt x="235" y="87"/>
                  <a:pt x="235" y="80"/>
                </a:cubicBezTo>
                <a:cubicBezTo>
                  <a:pt x="235" y="72"/>
                  <a:pt x="229" y="66"/>
                  <a:pt x="221" y="66"/>
                </a:cubicBezTo>
                <a:close/>
                <a:moveTo>
                  <a:pt x="23" y="66"/>
                </a:moveTo>
                <a:cubicBezTo>
                  <a:pt x="15" y="66"/>
                  <a:pt x="9" y="72"/>
                  <a:pt x="9" y="80"/>
                </a:cubicBezTo>
                <a:cubicBezTo>
                  <a:pt x="9" y="87"/>
                  <a:pt x="15" y="93"/>
                  <a:pt x="23" y="93"/>
                </a:cubicBezTo>
                <a:cubicBezTo>
                  <a:pt x="31" y="93"/>
                  <a:pt x="37" y="87"/>
                  <a:pt x="37" y="80"/>
                </a:cubicBezTo>
                <a:cubicBezTo>
                  <a:pt x="37" y="72"/>
                  <a:pt x="31" y="66"/>
                  <a:pt x="23" y="66"/>
                </a:cubicBezTo>
                <a:close/>
                <a:moveTo>
                  <a:pt x="180" y="41"/>
                </a:moveTo>
                <a:cubicBezTo>
                  <a:pt x="169" y="41"/>
                  <a:pt x="160" y="50"/>
                  <a:pt x="160" y="61"/>
                </a:cubicBezTo>
                <a:cubicBezTo>
                  <a:pt x="160" y="73"/>
                  <a:pt x="169" y="82"/>
                  <a:pt x="180" y="82"/>
                </a:cubicBezTo>
                <a:cubicBezTo>
                  <a:pt x="191" y="82"/>
                  <a:pt x="201" y="73"/>
                  <a:pt x="201" y="61"/>
                </a:cubicBezTo>
                <a:cubicBezTo>
                  <a:pt x="201" y="50"/>
                  <a:pt x="191" y="41"/>
                  <a:pt x="180" y="41"/>
                </a:cubicBezTo>
                <a:close/>
                <a:moveTo>
                  <a:pt x="244" y="166"/>
                </a:moveTo>
                <a:cubicBezTo>
                  <a:pt x="220" y="166"/>
                  <a:pt x="220" y="166"/>
                  <a:pt x="220" y="166"/>
                </a:cubicBezTo>
                <a:cubicBezTo>
                  <a:pt x="220" y="123"/>
                  <a:pt x="220" y="123"/>
                  <a:pt x="220" y="123"/>
                </a:cubicBezTo>
                <a:cubicBezTo>
                  <a:pt x="220" y="115"/>
                  <a:pt x="218" y="108"/>
                  <a:pt x="215" y="102"/>
                </a:cubicBezTo>
                <a:cubicBezTo>
                  <a:pt x="217" y="102"/>
                  <a:pt x="219" y="101"/>
                  <a:pt x="221" y="101"/>
                </a:cubicBezTo>
                <a:cubicBezTo>
                  <a:pt x="234" y="101"/>
                  <a:pt x="244" y="111"/>
                  <a:pt x="244" y="124"/>
                </a:cubicBezTo>
                <a:lnTo>
                  <a:pt x="244" y="166"/>
                </a:lnTo>
                <a:close/>
                <a:moveTo>
                  <a:pt x="64" y="41"/>
                </a:moveTo>
                <a:cubicBezTo>
                  <a:pt x="53" y="41"/>
                  <a:pt x="43" y="50"/>
                  <a:pt x="43" y="61"/>
                </a:cubicBezTo>
                <a:cubicBezTo>
                  <a:pt x="43" y="73"/>
                  <a:pt x="53" y="82"/>
                  <a:pt x="64" y="82"/>
                </a:cubicBezTo>
                <a:cubicBezTo>
                  <a:pt x="75" y="82"/>
                  <a:pt x="84" y="73"/>
                  <a:pt x="84" y="61"/>
                </a:cubicBezTo>
                <a:cubicBezTo>
                  <a:pt x="84" y="50"/>
                  <a:pt x="75" y="41"/>
                  <a:pt x="64" y="41"/>
                </a:cubicBezTo>
                <a:close/>
                <a:moveTo>
                  <a:pt x="23" y="101"/>
                </a:moveTo>
                <a:cubicBezTo>
                  <a:pt x="25" y="101"/>
                  <a:pt x="27" y="102"/>
                  <a:pt x="29" y="102"/>
                </a:cubicBezTo>
                <a:cubicBezTo>
                  <a:pt x="26" y="108"/>
                  <a:pt x="24" y="115"/>
                  <a:pt x="24" y="123"/>
                </a:cubicBezTo>
                <a:cubicBezTo>
                  <a:pt x="24" y="166"/>
                  <a:pt x="24" y="166"/>
                  <a:pt x="24" y="166"/>
                </a:cubicBezTo>
                <a:cubicBezTo>
                  <a:pt x="0" y="166"/>
                  <a:pt x="0" y="166"/>
                  <a:pt x="0" y="166"/>
                </a:cubicBezTo>
                <a:cubicBezTo>
                  <a:pt x="0" y="124"/>
                  <a:pt x="0" y="124"/>
                  <a:pt x="0" y="124"/>
                </a:cubicBezTo>
                <a:cubicBezTo>
                  <a:pt x="0" y="111"/>
                  <a:pt x="11" y="101"/>
                  <a:pt x="23" y="101"/>
                </a:cubicBezTo>
                <a:close/>
                <a:moveTo>
                  <a:pt x="122" y="0"/>
                </a:moveTo>
                <a:cubicBezTo>
                  <a:pt x="105" y="0"/>
                  <a:pt x="92" y="13"/>
                  <a:pt x="92" y="30"/>
                </a:cubicBezTo>
                <a:cubicBezTo>
                  <a:pt x="92" y="47"/>
                  <a:pt x="105" y="60"/>
                  <a:pt x="122" y="60"/>
                </a:cubicBezTo>
                <a:cubicBezTo>
                  <a:pt x="139" y="60"/>
                  <a:pt x="152" y="47"/>
                  <a:pt x="152" y="30"/>
                </a:cubicBezTo>
                <a:cubicBezTo>
                  <a:pt x="152" y="13"/>
                  <a:pt x="139" y="0"/>
                  <a:pt x="122" y="0"/>
                </a:cubicBezTo>
                <a:close/>
                <a:moveTo>
                  <a:pt x="213" y="182"/>
                </a:moveTo>
                <a:cubicBezTo>
                  <a:pt x="177" y="182"/>
                  <a:pt x="177" y="182"/>
                  <a:pt x="177" y="182"/>
                </a:cubicBezTo>
                <a:cubicBezTo>
                  <a:pt x="177" y="116"/>
                  <a:pt x="177" y="116"/>
                  <a:pt x="177" y="116"/>
                </a:cubicBezTo>
                <a:cubicBezTo>
                  <a:pt x="177" y="107"/>
                  <a:pt x="175" y="99"/>
                  <a:pt x="171" y="91"/>
                </a:cubicBezTo>
                <a:cubicBezTo>
                  <a:pt x="174" y="90"/>
                  <a:pt x="177" y="90"/>
                  <a:pt x="180" y="90"/>
                </a:cubicBezTo>
                <a:cubicBezTo>
                  <a:pt x="198" y="90"/>
                  <a:pt x="213" y="104"/>
                  <a:pt x="213" y="123"/>
                </a:cubicBezTo>
                <a:lnTo>
                  <a:pt x="213" y="182"/>
                </a:lnTo>
                <a:close/>
                <a:moveTo>
                  <a:pt x="67" y="116"/>
                </a:moveTo>
                <a:cubicBezTo>
                  <a:pt x="67" y="182"/>
                  <a:pt x="67" y="182"/>
                  <a:pt x="67" y="182"/>
                </a:cubicBezTo>
                <a:cubicBezTo>
                  <a:pt x="31" y="182"/>
                  <a:pt x="31" y="182"/>
                  <a:pt x="31" y="182"/>
                </a:cubicBezTo>
                <a:cubicBezTo>
                  <a:pt x="31" y="123"/>
                  <a:pt x="31" y="123"/>
                  <a:pt x="31" y="123"/>
                </a:cubicBezTo>
                <a:cubicBezTo>
                  <a:pt x="31" y="104"/>
                  <a:pt x="46" y="90"/>
                  <a:pt x="64" y="90"/>
                </a:cubicBezTo>
                <a:cubicBezTo>
                  <a:pt x="67" y="90"/>
                  <a:pt x="70" y="90"/>
                  <a:pt x="73" y="91"/>
                </a:cubicBezTo>
                <a:cubicBezTo>
                  <a:pt x="69" y="99"/>
                  <a:pt x="67" y="107"/>
                  <a:pt x="67" y="116"/>
                </a:cubicBezTo>
                <a:close/>
                <a:moveTo>
                  <a:pt x="74" y="200"/>
                </a:moveTo>
                <a:cubicBezTo>
                  <a:pt x="170" y="200"/>
                  <a:pt x="170" y="200"/>
                  <a:pt x="170" y="200"/>
                </a:cubicBezTo>
                <a:cubicBezTo>
                  <a:pt x="170" y="116"/>
                  <a:pt x="170" y="116"/>
                  <a:pt x="170" y="116"/>
                </a:cubicBezTo>
                <a:cubicBezTo>
                  <a:pt x="170" y="90"/>
                  <a:pt x="148" y="69"/>
                  <a:pt x="122" y="69"/>
                </a:cubicBezTo>
                <a:cubicBezTo>
                  <a:pt x="96" y="69"/>
                  <a:pt x="74" y="90"/>
                  <a:pt x="74" y="116"/>
                </a:cubicBezTo>
                <a:lnTo>
                  <a:pt x="74" y="200"/>
                </a:lnTo>
                <a:close/>
              </a:path>
            </a:pathLst>
          </a:custGeom>
          <a:noFill/>
          <a:ln w="2857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1" name="Freeform 5"/>
          <p:cNvSpPr>
            <a:spLocks noEditPoints="1"/>
          </p:cNvSpPr>
          <p:nvPr/>
        </p:nvSpPr>
        <p:spPr bwMode="auto">
          <a:xfrm>
            <a:off x="4672013" y="2620963"/>
            <a:ext cx="628650" cy="606425"/>
          </a:xfrm>
          <a:custGeom>
            <a:avLst/>
            <a:gdLst>
              <a:gd name="T0" fmla="*/ 2147483646 w 103"/>
              <a:gd name="T1" fmla="*/ 2147483646 h 100"/>
              <a:gd name="T2" fmla="*/ 2147483646 w 103"/>
              <a:gd name="T3" fmla="*/ 2147483646 h 100"/>
              <a:gd name="T4" fmla="*/ 2147483646 w 103"/>
              <a:gd name="T5" fmla="*/ 2147483646 h 100"/>
              <a:gd name="T6" fmla="*/ 2147483646 w 103"/>
              <a:gd name="T7" fmla="*/ 2147483646 h 100"/>
              <a:gd name="T8" fmla="*/ 2147483646 w 103"/>
              <a:gd name="T9" fmla="*/ 2147483646 h 100"/>
              <a:gd name="T10" fmla="*/ 2147483646 w 103"/>
              <a:gd name="T11" fmla="*/ 2147483646 h 100"/>
              <a:gd name="T12" fmla="*/ 2147483646 w 103"/>
              <a:gd name="T13" fmla="*/ 2147483646 h 100"/>
              <a:gd name="T14" fmla="*/ 2147483646 w 103"/>
              <a:gd name="T15" fmla="*/ 2147483646 h 100"/>
              <a:gd name="T16" fmla="*/ 2147483646 w 103"/>
              <a:gd name="T17" fmla="*/ 2147483646 h 100"/>
              <a:gd name="T18" fmla="*/ 2147483646 w 103"/>
              <a:gd name="T19" fmla="*/ 2147483646 h 100"/>
              <a:gd name="T20" fmla="*/ 2147483646 w 103"/>
              <a:gd name="T21" fmla="*/ 2147483646 h 100"/>
              <a:gd name="T22" fmla="*/ 2147483646 w 103"/>
              <a:gd name="T23" fmla="*/ 2147483646 h 100"/>
              <a:gd name="T24" fmla="*/ 2147483646 w 103"/>
              <a:gd name="T25" fmla="*/ 2147483646 h 100"/>
              <a:gd name="T26" fmla="*/ 2147483646 w 103"/>
              <a:gd name="T27" fmla="*/ 2147483646 h 100"/>
              <a:gd name="T28" fmla="*/ 2147483646 w 103"/>
              <a:gd name="T29" fmla="*/ 2147483646 h 100"/>
              <a:gd name="T30" fmla="*/ 2147483646 w 103"/>
              <a:gd name="T31" fmla="*/ 2147483646 h 100"/>
              <a:gd name="T32" fmla="*/ 2147483646 w 103"/>
              <a:gd name="T33" fmla="*/ 2147483646 h 100"/>
              <a:gd name="T34" fmla="*/ 2147483646 w 103"/>
              <a:gd name="T35" fmla="*/ 2147483646 h 100"/>
              <a:gd name="T36" fmla="*/ 2147483646 w 103"/>
              <a:gd name="T37" fmla="*/ 2147483646 h 100"/>
              <a:gd name="T38" fmla="*/ 2147483646 w 103"/>
              <a:gd name="T39" fmla="*/ 2147483646 h 100"/>
              <a:gd name="T40" fmla="*/ 2147483646 w 103"/>
              <a:gd name="T41" fmla="*/ 2147483646 h 100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103" h="100">
                <a:moveTo>
                  <a:pt x="103" y="28"/>
                </a:moveTo>
                <a:cubicBezTo>
                  <a:pt x="96" y="15"/>
                  <a:pt x="83" y="6"/>
                  <a:pt x="67" y="3"/>
                </a:cubicBezTo>
                <a:cubicBezTo>
                  <a:pt x="38" y="0"/>
                  <a:pt x="15" y="21"/>
                  <a:pt x="8" y="50"/>
                </a:cubicBezTo>
                <a:cubicBezTo>
                  <a:pt x="0" y="87"/>
                  <a:pt x="9" y="99"/>
                  <a:pt x="27" y="100"/>
                </a:cubicBezTo>
                <a:cubicBezTo>
                  <a:pt x="30" y="97"/>
                  <a:pt x="34" y="95"/>
                  <a:pt x="39" y="93"/>
                </a:cubicBezTo>
                <a:lnTo>
                  <a:pt x="103" y="28"/>
                </a:lnTo>
                <a:close/>
                <a:moveTo>
                  <a:pt x="51" y="25"/>
                </a:moveTo>
                <a:cubicBezTo>
                  <a:pt x="52" y="18"/>
                  <a:pt x="58" y="14"/>
                  <a:pt x="65" y="15"/>
                </a:cubicBezTo>
                <a:cubicBezTo>
                  <a:pt x="72" y="16"/>
                  <a:pt x="77" y="22"/>
                  <a:pt x="76" y="29"/>
                </a:cubicBezTo>
                <a:cubicBezTo>
                  <a:pt x="75" y="36"/>
                  <a:pt x="69" y="41"/>
                  <a:pt x="62" y="40"/>
                </a:cubicBezTo>
                <a:cubicBezTo>
                  <a:pt x="55" y="39"/>
                  <a:pt x="50" y="32"/>
                  <a:pt x="51" y="25"/>
                </a:cubicBezTo>
                <a:close/>
                <a:moveTo>
                  <a:pt x="25" y="39"/>
                </a:moveTo>
                <a:cubicBezTo>
                  <a:pt x="25" y="34"/>
                  <a:pt x="30" y="30"/>
                  <a:pt x="35" y="31"/>
                </a:cubicBezTo>
                <a:cubicBezTo>
                  <a:pt x="40" y="32"/>
                  <a:pt x="44" y="37"/>
                  <a:pt x="43" y="42"/>
                </a:cubicBezTo>
                <a:cubicBezTo>
                  <a:pt x="43" y="47"/>
                  <a:pt x="38" y="51"/>
                  <a:pt x="33" y="50"/>
                </a:cubicBezTo>
                <a:cubicBezTo>
                  <a:pt x="28" y="49"/>
                  <a:pt x="24" y="44"/>
                  <a:pt x="25" y="39"/>
                </a:cubicBezTo>
                <a:close/>
                <a:moveTo>
                  <a:pt x="27" y="81"/>
                </a:moveTo>
                <a:cubicBezTo>
                  <a:pt x="22" y="81"/>
                  <a:pt x="19" y="76"/>
                  <a:pt x="19" y="71"/>
                </a:cubicBezTo>
                <a:cubicBezTo>
                  <a:pt x="20" y="66"/>
                  <a:pt x="25" y="62"/>
                  <a:pt x="30" y="63"/>
                </a:cubicBezTo>
                <a:cubicBezTo>
                  <a:pt x="35" y="63"/>
                  <a:pt x="39" y="68"/>
                  <a:pt x="38" y="73"/>
                </a:cubicBezTo>
                <a:cubicBezTo>
                  <a:pt x="37" y="79"/>
                  <a:pt x="33" y="82"/>
                  <a:pt x="27" y="81"/>
                </a:cubicBezTo>
                <a:close/>
              </a:path>
            </a:pathLst>
          </a:custGeom>
          <a:noFill/>
          <a:ln w="2857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" name="Freeform 5"/>
          <p:cNvSpPr>
            <a:spLocks noEditPoints="1"/>
          </p:cNvSpPr>
          <p:nvPr/>
        </p:nvSpPr>
        <p:spPr bwMode="auto">
          <a:xfrm>
            <a:off x="1962150" y="2681288"/>
            <a:ext cx="971550" cy="608012"/>
          </a:xfrm>
          <a:custGeom>
            <a:avLst/>
            <a:gdLst>
              <a:gd name="T0" fmla="*/ 2147483646 w 260"/>
              <a:gd name="T1" fmla="*/ 2147483646 h 162"/>
              <a:gd name="T2" fmla="*/ 2147483646 w 260"/>
              <a:gd name="T3" fmla="*/ 0 h 162"/>
              <a:gd name="T4" fmla="*/ 2147483646 w 260"/>
              <a:gd name="T5" fmla="*/ 2147483646 h 162"/>
              <a:gd name="T6" fmla="*/ 2147483646 w 260"/>
              <a:gd name="T7" fmla="*/ 2147483646 h 162"/>
              <a:gd name="T8" fmla="*/ 2147483646 w 260"/>
              <a:gd name="T9" fmla="*/ 2147483646 h 162"/>
              <a:gd name="T10" fmla="*/ 0 w 260"/>
              <a:gd name="T11" fmla="*/ 2147483646 h 162"/>
              <a:gd name="T12" fmla="*/ 2147483646 w 260"/>
              <a:gd name="T13" fmla="*/ 2147483646 h 162"/>
              <a:gd name="T14" fmla="*/ 2147483646 w 260"/>
              <a:gd name="T15" fmla="*/ 2147483646 h 162"/>
              <a:gd name="T16" fmla="*/ 2147483646 w 260"/>
              <a:gd name="T17" fmla="*/ 2147483646 h 162"/>
              <a:gd name="T18" fmla="*/ 2147483646 w 260"/>
              <a:gd name="T19" fmla="*/ 2147483646 h 162"/>
              <a:gd name="T20" fmla="*/ 2147483646 w 260"/>
              <a:gd name="T21" fmla="*/ 2147483646 h 162"/>
              <a:gd name="T22" fmla="*/ 2147483646 w 260"/>
              <a:gd name="T23" fmla="*/ 2147483646 h 162"/>
              <a:gd name="T24" fmla="*/ 2147483646 w 260"/>
              <a:gd name="T25" fmla="*/ 2147483646 h 162"/>
              <a:gd name="T26" fmla="*/ 2147483646 w 260"/>
              <a:gd name="T27" fmla="*/ 2147483646 h 162"/>
              <a:gd name="T28" fmla="*/ 2147483646 w 260"/>
              <a:gd name="T29" fmla="*/ 2147483646 h 162"/>
              <a:gd name="T30" fmla="*/ 2147483646 w 260"/>
              <a:gd name="T31" fmla="*/ 2147483646 h 162"/>
              <a:gd name="T32" fmla="*/ 2147483646 w 260"/>
              <a:gd name="T33" fmla="*/ 2147483646 h 162"/>
              <a:gd name="T34" fmla="*/ 2147483646 w 260"/>
              <a:gd name="T35" fmla="*/ 2147483646 h 162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0" t="0" r="r" b="b"/>
            <a:pathLst>
              <a:path w="260" h="162">
                <a:moveTo>
                  <a:pt x="211" y="65"/>
                </a:moveTo>
                <a:cubicBezTo>
                  <a:pt x="211" y="29"/>
                  <a:pt x="182" y="0"/>
                  <a:pt x="146" y="0"/>
                </a:cubicBezTo>
                <a:cubicBezTo>
                  <a:pt x="122" y="0"/>
                  <a:pt x="101" y="13"/>
                  <a:pt x="90" y="33"/>
                </a:cubicBezTo>
                <a:cubicBezTo>
                  <a:pt x="87" y="33"/>
                  <a:pt x="84" y="32"/>
                  <a:pt x="81" y="32"/>
                </a:cubicBezTo>
                <a:cubicBezTo>
                  <a:pt x="59" y="32"/>
                  <a:pt x="41" y="47"/>
                  <a:pt x="35" y="67"/>
                </a:cubicBezTo>
                <a:cubicBezTo>
                  <a:pt x="15" y="73"/>
                  <a:pt x="0" y="92"/>
                  <a:pt x="0" y="114"/>
                </a:cubicBezTo>
                <a:cubicBezTo>
                  <a:pt x="0" y="140"/>
                  <a:pt x="22" y="162"/>
                  <a:pt x="49" y="162"/>
                </a:cubicBezTo>
                <a:cubicBezTo>
                  <a:pt x="211" y="162"/>
                  <a:pt x="211" y="162"/>
                  <a:pt x="211" y="162"/>
                </a:cubicBezTo>
                <a:cubicBezTo>
                  <a:pt x="238" y="162"/>
                  <a:pt x="260" y="140"/>
                  <a:pt x="260" y="114"/>
                </a:cubicBezTo>
                <a:cubicBezTo>
                  <a:pt x="260" y="87"/>
                  <a:pt x="238" y="65"/>
                  <a:pt x="211" y="65"/>
                </a:cubicBezTo>
                <a:close/>
                <a:moveTo>
                  <a:pt x="130" y="146"/>
                </a:moveTo>
                <a:cubicBezTo>
                  <a:pt x="81" y="81"/>
                  <a:pt x="81" y="81"/>
                  <a:pt x="81" y="81"/>
                </a:cubicBezTo>
                <a:cubicBezTo>
                  <a:pt x="114" y="81"/>
                  <a:pt x="114" y="81"/>
                  <a:pt x="114" y="81"/>
                </a:cubicBezTo>
                <a:cubicBezTo>
                  <a:pt x="114" y="32"/>
                  <a:pt x="114" y="32"/>
                  <a:pt x="114" y="32"/>
                </a:cubicBezTo>
                <a:cubicBezTo>
                  <a:pt x="146" y="32"/>
                  <a:pt x="146" y="32"/>
                  <a:pt x="146" y="32"/>
                </a:cubicBezTo>
                <a:cubicBezTo>
                  <a:pt x="146" y="81"/>
                  <a:pt x="146" y="81"/>
                  <a:pt x="146" y="81"/>
                </a:cubicBezTo>
                <a:cubicBezTo>
                  <a:pt x="179" y="81"/>
                  <a:pt x="179" y="81"/>
                  <a:pt x="179" y="81"/>
                </a:cubicBezTo>
                <a:lnTo>
                  <a:pt x="130" y="146"/>
                </a:lnTo>
                <a:close/>
              </a:path>
            </a:pathLst>
          </a:custGeom>
          <a:noFill/>
          <a:ln w="2857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3" name="Freeform 7"/>
          <p:cNvSpPr>
            <a:spLocks noEditPoints="1"/>
          </p:cNvSpPr>
          <p:nvPr/>
        </p:nvSpPr>
        <p:spPr bwMode="auto">
          <a:xfrm>
            <a:off x="9366250" y="2554288"/>
            <a:ext cx="546100" cy="592137"/>
          </a:xfrm>
          <a:custGeom>
            <a:avLst/>
            <a:gdLst>
              <a:gd name="T0" fmla="*/ 2147483646 w 100"/>
              <a:gd name="T1" fmla="*/ 2147483646 h 132"/>
              <a:gd name="T2" fmla="*/ 2147483646 w 100"/>
              <a:gd name="T3" fmla="*/ 2147483646 h 132"/>
              <a:gd name="T4" fmla="*/ 2147483646 w 100"/>
              <a:gd name="T5" fmla="*/ 2147483646 h 132"/>
              <a:gd name="T6" fmla="*/ 2147483646 w 100"/>
              <a:gd name="T7" fmla="*/ 2147483646 h 132"/>
              <a:gd name="T8" fmla="*/ 2147483646 w 100"/>
              <a:gd name="T9" fmla="*/ 2147483646 h 132"/>
              <a:gd name="T10" fmla="*/ 2147483646 w 100"/>
              <a:gd name="T11" fmla="*/ 2147483646 h 132"/>
              <a:gd name="T12" fmla="*/ 2147483646 w 100"/>
              <a:gd name="T13" fmla="*/ 2147483646 h 132"/>
              <a:gd name="T14" fmla="*/ 2147483646 w 100"/>
              <a:gd name="T15" fmla="*/ 2147483646 h 132"/>
              <a:gd name="T16" fmla="*/ 2147483646 w 100"/>
              <a:gd name="T17" fmla="*/ 2147483646 h 132"/>
              <a:gd name="T18" fmla="*/ 2147483646 w 100"/>
              <a:gd name="T19" fmla="*/ 2147483646 h 132"/>
              <a:gd name="T20" fmla="*/ 2147483646 w 100"/>
              <a:gd name="T21" fmla="*/ 2147483646 h 132"/>
              <a:gd name="T22" fmla="*/ 2147483646 w 100"/>
              <a:gd name="T23" fmla="*/ 2147483646 h 132"/>
              <a:gd name="T24" fmla="*/ 2147483646 w 100"/>
              <a:gd name="T25" fmla="*/ 2147483646 h 132"/>
              <a:gd name="T26" fmla="*/ 2147483646 w 100"/>
              <a:gd name="T27" fmla="*/ 2147483646 h 132"/>
              <a:gd name="T28" fmla="*/ 2147483646 w 100"/>
              <a:gd name="T29" fmla="*/ 2147483646 h 132"/>
              <a:gd name="T30" fmla="*/ 2147483646 w 100"/>
              <a:gd name="T31" fmla="*/ 2147483646 h 132"/>
              <a:gd name="T32" fmla="*/ 2147483646 w 100"/>
              <a:gd name="T33" fmla="*/ 0 h 132"/>
              <a:gd name="T34" fmla="*/ 2147483646 w 100"/>
              <a:gd name="T35" fmla="*/ 2147483646 h 132"/>
              <a:gd name="T36" fmla="*/ 2147483646 w 100"/>
              <a:gd name="T37" fmla="*/ 2147483646 h 132"/>
              <a:gd name="T38" fmla="*/ 0 w 100"/>
              <a:gd name="T39" fmla="*/ 2147483646 h 132"/>
              <a:gd name="T40" fmla="*/ 0 w 100"/>
              <a:gd name="T41" fmla="*/ 2147483646 h 132"/>
              <a:gd name="T42" fmla="*/ 2147483646 w 100"/>
              <a:gd name="T43" fmla="*/ 2147483646 h 132"/>
              <a:gd name="T44" fmla="*/ 2147483646 w 100"/>
              <a:gd name="T45" fmla="*/ 2147483646 h 132"/>
              <a:gd name="T46" fmla="*/ 2147483646 w 100"/>
              <a:gd name="T47" fmla="*/ 2147483646 h 132"/>
              <a:gd name="T48" fmla="*/ 2147483646 w 100"/>
              <a:gd name="T49" fmla="*/ 2147483646 h 132"/>
              <a:gd name="T50" fmla="*/ 2147483646 w 100"/>
              <a:gd name="T51" fmla="*/ 2147483646 h 132"/>
              <a:gd name="T52" fmla="*/ 2147483646 w 100"/>
              <a:gd name="T53" fmla="*/ 2147483646 h 132"/>
              <a:gd name="T54" fmla="*/ 2147483646 w 100"/>
              <a:gd name="T55" fmla="*/ 2147483646 h 132"/>
              <a:gd name="T56" fmla="*/ 2147483646 w 100"/>
              <a:gd name="T57" fmla="*/ 2147483646 h 132"/>
              <a:gd name="T58" fmla="*/ 2147483646 w 100"/>
              <a:gd name="T59" fmla="*/ 2147483646 h 132"/>
              <a:gd name="T60" fmla="*/ 2147483646 w 100"/>
              <a:gd name="T61" fmla="*/ 2147483646 h 132"/>
              <a:gd name="T62" fmla="*/ 2147483646 w 100"/>
              <a:gd name="T63" fmla="*/ 2147483646 h 132"/>
              <a:gd name="T64" fmla="*/ 2147483646 w 100"/>
              <a:gd name="T65" fmla="*/ 2147483646 h 132"/>
              <a:gd name="T66" fmla="*/ 2147483646 w 100"/>
              <a:gd name="T67" fmla="*/ 2147483646 h 132"/>
              <a:gd name="T68" fmla="*/ 2147483646 w 100"/>
              <a:gd name="T69" fmla="*/ 2147483646 h 132"/>
              <a:gd name="T70" fmla="*/ 2147483646 w 100"/>
              <a:gd name="T71" fmla="*/ 2147483646 h 132"/>
              <a:gd name="T72" fmla="*/ 2147483646 w 100"/>
              <a:gd name="T73" fmla="*/ 2147483646 h 132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0" t="0" r="r" b="b"/>
            <a:pathLst>
              <a:path w="100" h="132">
                <a:moveTo>
                  <a:pt x="50" y="70"/>
                </a:moveTo>
                <a:cubicBezTo>
                  <a:pt x="39" y="70"/>
                  <a:pt x="30" y="79"/>
                  <a:pt x="30" y="90"/>
                </a:cubicBezTo>
                <a:cubicBezTo>
                  <a:pt x="30" y="102"/>
                  <a:pt x="39" y="111"/>
                  <a:pt x="50" y="111"/>
                </a:cubicBezTo>
                <a:cubicBezTo>
                  <a:pt x="61" y="111"/>
                  <a:pt x="70" y="102"/>
                  <a:pt x="70" y="90"/>
                </a:cubicBezTo>
                <a:cubicBezTo>
                  <a:pt x="70" y="79"/>
                  <a:pt x="61" y="70"/>
                  <a:pt x="50" y="70"/>
                </a:cubicBezTo>
                <a:close/>
                <a:moveTo>
                  <a:pt x="53" y="93"/>
                </a:moveTo>
                <a:cubicBezTo>
                  <a:pt x="53" y="102"/>
                  <a:pt x="53" y="102"/>
                  <a:pt x="53" y="102"/>
                </a:cubicBezTo>
                <a:cubicBezTo>
                  <a:pt x="53" y="104"/>
                  <a:pt x="52" y="105"/>
                  <a:pt x="50" y="105"/>
                </a:cubicBezTo>
                <a:cubicBezTo>
                  <a:pt x="48" y="105"/>
                  <a:pt x="47" y="104"/>
                  <a:pt x="47" y="102"/>
                </a:cubicBezTo>
                <a:cubicBezTo>
                  <a:pt x="47" y="93"/>
                  <a:pt x="47" y="93"/>
                  <a:pt x="47" y="93"/>
                </a:cubicBezTo>
                <a:cubicBezTo>
                  <a:pt x="44" y="91"/>
                  <a:pt x="41" y="88"/>
                  <a:pt x="41" y="84"/>
                </a:cubicBezTo>
                <a:cubicBezTo>
                  <a:pt x="41" y="80"/>
                  <a:pt x="45" y="76"/>
                  <a:pt x="50" y="76"/>
                </a:cubicBezTo>
                <a:cubicBezTo>
                  <a:pt x="55" y="76"/>
                  <a:pt x="59" y="80"/>
                  <a:pt x="59" y="84"/>
                </a:cubicBezTo>
                <a:cubicBezTo>
                  <a:pt x="59" y="88"/>
                  <a:pt x="56" y="91"/>
                  <a:pt x="53" y="93"/>
                </a:cubicBezTo>
                <a:close/>
                <a:moveTo>
                  <a:pt x="86" y="50"/>
                </a:moveTo>
                <a:cubicBezTo>
                  <a:pt x="86" y="36"/>
                  <a:pt x="86" y="36"/>
                  <a:pt x="86" y="36"/>
                </a:cubicBezTo>
                <a:cubicBezTo>
                  <a:pt x="86" y="16"/>
                  <a:pt x="70" y="0"/>
                  <a:pt x="50" y="0"/>
                </a:cubicBezTo>
                <a:cubicBezTo>
                  <a:pt x="30" y="0"/>
                  <a:pt x="14" y="16"/>
                  <a:pt x="14" y="36"/>
                </a:cubicBezTo>
                <a:cubicBezTo>
                  <a:pt x="14" y="50"/>
                  <a:pt x="14" y="50"/>
                  <a:pt x="14" y="50"/>
                </a:cubicBezTo>
                <a:cubicBezTo>
                  <a:pt x="6" y="53"/>
                  <a:pt x="0" y="60"/>
                  <a:pt x="0" y="69"/>
                </a:cubicBezTo>
                <a:cubicBezTo>
                  <a:pt x="0" y="112"/>
                  <a:pt x="0" y="112"/>
                  <a:pt x="0" y="112"/>
                </a:cubicBezTo>
                <a:cubicBezTo>
                  <a:pt x="0" y="123"/>
                  <a:pt x="9" y="132"/>
                  <a:pt x="20" y="132"/>
                </a:cubicBezTo>
                <a:cubicBezTo>
                  <a:pt x="80" y="132"/>
                  <a:pt x="80" y="132"/>
                  <a:pt x="80" y="132"/>
                </a:cubicBezTo>
                <a:cubicBezTo>
                  <a:pt x="91" y="132"/>
                  <a:pt x="100" y="123"/>
                  <a:pt x="100" y="112"/>
                </a:cubicBezTo>
                <a:cubicBezTo>
                  <a:pt x="100" y="69"/>
                  <a:pt x="100" y="69"/>
                  <a:pt x="100" y="69"/>
                </a:cubicBezTo>
                <a:cubicBezTo>
                  <a:pt x="100" y="60"/>
                  <a:pt x="94" y="53"/>
                  <a:pt x="86" y="50"/>
                </a:cubicBezTo>
                <a:close/>
                <a:moveTo>
                  <a:pt x="50" y="115"/>
                </a:moveTo>
                <a:cubicBezTo>
                  <a:pt x="36" y="115"/>
                  <a:pt x="25" y="104"/>
                  <a:pt x="25" y="90"/>
                </a:cubicBezTo>
                <a:cubicBezTo>
                  <a:pt x="25" y="77"/>
                  <a:pt x="36" y="66"/>
                  <a:pt x="50" y="66"/>
                </a:cubicBezTo>
                <a:cubicBezTo>
                  <a:pt x="64" y="66"/>
                  <a:pt x="75" y="77"/>
                  <a:pt x="75" y="90"/>
                </a:cubicBezTo>
                <a:cubicBezTo>
                  <a:pt x="75" y="104"/>
                  <a:pt x="64" y="115"/>
                  <a:pt x="50" y="115"/>
                </a:cubicBezTo>
                <a:close/>
                <a:moveTo>
                  <a:pt x="76" y="49"/>
                </a:moveTo>
                <a:cubicBezTo>
                  <a:pt x="24" y="49"/>
                  <a:pt x="24" y="49"/>
                  <a:pt x="24" y="49"/>
                </a:cubicBezTo>
                <a:cubicBezTo>
                  <a:pt x="24" y="36"/>
                  <a:pt x="24" y="36"/>
                  <a:pt x="24" y="36"/>
                </a:cubicBezTo>
                <a:cubicBezTo>
                  <a:pt x="24" y="22"/>
                  <a:pt x="36" y="11"/>
                  <a:pt x="50" y="11"/>
                </a:cubicBezTo>
                <a:cubicBezTo>
                  <a:pt x="64" y="11"/>
                  <a:pt x="76" y="22"/>
                  <a:pt x="76" y="36"/>
                </a:cubicBezTo>
                <a:lnTo>
                  <a:pt x="76" y="49"/>
                </a:lnTo>
                <a:close/>
              </a:path>
            </a:pathLst>
          </a:custGeom>
          <a:noFill/>
          <a:ln w="2857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" name="矩形 3"/>
          <p:cNvSpPr>
            <a:spLocks noChangeArrowheads="1"/>
          </p:cNvSpPr>
          <p:nvPr/>
        </p:nvSpPr>
        <p:spPr bwMode="auto">
          <a:xfrm>
            <a:off x="1712913" y="3740150"/>
            <a:ext cx="1723549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000" b="1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Near real 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000" b="1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Time data</a:t>
            </a:r>
            <a:endParaRPr lang="zh-CN" altLang="en-US" sz="2000" b="1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5" name="矩形 4"/>
          <p:cNvSpPr>
            <a:spLocks noChangeArrowheads="1"/>
          </p:cNvSpPr>
          <p:nvPr/>
        </p:nvSpPr>
        <p:spPr bwMode="auto">
          <a:xfrm>
            <a:off x="1626395" y="4613275"/>
            <a:ext cx="161290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600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download</a:t>
            </a:r>
            <a:endParaRPr lang="zh-CN" altLang="en-US" sz="16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6" name="矩形 3"/>
          <p:cNvSpPr>
            <a:spLocks noChangeArrowheads="1"/>
          </p:cNvSpPr>
          <p:nvPr/>
        </p:nvSpPr>
        <p:spPr bwMode="auto">
          <a:xfrm>
            <a:off x="3970119" y="3738186"/>
            <a:ext cx="1877437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000" b="1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Different 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000" b="1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Information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000" b="1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mix</a:t>
            </a:r>
            <a:endParaRPr lang="zh-CN" altLang="en-US" sz="2000" b="1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8" name="矩形 3"/>
          <p:cNvSpPr>
            <a:spLocks noChangeArrowheads="1"/>
          </p:cNvSpPr>
          <p:nvPr/>
        </p:nvSpPr>
        <p:spPr bwMode="auto">
          <a:xfrm>
            <a:off x="6608763" y="3740150"/>
            <a:ext cx="1569660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000" b="1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Personal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000" b="1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Data type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2000" b="1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0" name="矩形 3"/>
          <p:cNvSpPr>
            <a:spLocks noChangeArrowheads="1"/>
          </p:cNvSpPr>
          <p:nvPr/>
        </p:nvSpPr>
        <p:spPr bwMode="auto">
          <a:xfrm>
            <a:off x="8912225" y="3740150"/>
            <a:ext cx="1415772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000" b="1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Secretes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000" b="1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data</a:t>
            </a:r>
            <a:endParaRPr lang="zh-CN" altLang="en-US" sz="2000" b="1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2" name="半闭框 21"/>
          <p:cNvSpPr/>
          <p:nvPr/>
        </p:nvSpPr>
        <p:spPr>
          <a:xfrm>
            <a:off x="4079875" y="2303463"/>
            <a:ext cx="484188" cy="552450"/>
          </a:xfrm>
          <a:prstGeom prst="halfFrame">
            <a:avLst>
              <a:gd name="adj1" fmla="val 7501"/>
              <a:gd name="adj2" fmla="val 844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3" name="半闭框 22"/>
          <p:cNvSpPr/>
          <p:nvPr/>
        </p:nvSpPr>
        <p:spPr>
          <a:xfrm rot="5400000">
            <a:off x="5217319" y="2277269"/>
            <a:ext cx="484188" cy="552450"/>
          </a:xfrm>
          <a:prstGeom prst="halfFrame">
            <a:avLst>
              <a:gd name="adj1" fmla="val 7501"/>
              <a:gd name="adj2" fmla="val 844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4" name="半闭框 23"/>
          <p:cNvSpPr/>
          <p:nvPr/>
        </p:nvSpPr>
        <p:spPr>
          <a:xfrm rot="10800000">
            <a:off x="5267325" y="4613275"/>
            <a:ext cx="485775" cy="552450"/>
          </a:xfrm>
          <a:prstGeom prst="halfFrame">
            <a:avLst>
              <a:gd name="adj1" fmla="val 7501"/>
              <a:gd name="adj2" fmla="val 844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5" name="半闭框 24"/>
          <p:cNvSpPr/>
          <p:nvPr/>
        </p:nvSpPr>
        <p:spPr>
          <a:xfrm rot="16200000">
            <a:off x="4106069" y="4668044"/>
            <a:ext cx="484188" cy="552450"/>
          </a:xfrm>
          <a:prstGeom prst="halfFrame">
            <a:avLst>
              <a:gd name="adj1" fmla="val 7501"/>
              <a:gd name="adj2" fmla="val 844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07673" y="3115967"/>
            <a:ext cx="3312778" cy="396794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65140" y="1024396"/>
            <a:ext cx="3312778" cy="396794"/>
          </a:xfrm>
          <a:prstGeom prst="rect">
            <a:avLst/>
          </a:prstGeom>
        </p:spPr>
      </p:pic>
      <p:sp>
        <p:nvSpPr>
          <p:cNvPr id="28" name="文本框 27"/>
          <p:cNvSpPr txBox="1"/>
          <p:nvPr/>
        </p:nvSpPr>
        <p:spPr>
          <a:xfrm>
            <a:off x="5183188" y="591744"/>
            <a:ext cx="32920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/>
                    </a:gs>
                  </a:gsLst>
                  <a:lin ang="7800000" scaled="0"/>
                </a:gra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DATA TYPE</a:t>
            </a:r>
            <a:endParaRPr lang="zh-CN" altLang="en-US" sz="2000" dirty="0">
              <a:gradFill>
                <a:gsLst>
                  <a:gs pos="0">
                    <a:schemeClr val="bg1">
                      <a:lumMod val="50000"/>
                    </a:schemeClr>
                  </a:gs>
                  <a:gs pos="100000">
                    <a:schemeClr val="bg1"/>
                  </a:gs>
                </a:gsLst>
                <a:lin ang="7800000" scaled="0"/>
              </a:gra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82430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18" grpId="0"/>
      <p:bldP spid="2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直角三角形 5"/>
          <p:cNvSpPr/>
          <p:nvPr/>
        </p:nvSpPr>
        <p:spPr>
          <a:xfrm rot="9399340">
            <a:off x="3628177" y="2495740"/>
            <a:ext cx="5095542" cy="2425837"/>
          </a:xfrm>
          <a:prstGeom prst="rtTriangle">
            <a:avLst/>
          </a:prstGeom>
          <a:solidFill>
            <a:srgbClr val="A5441D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直角三角形 6"/>
          <p:cNvSpPr/>
          <p:nvPr/>
        </p:nvSpPr>
        <p:spPr>
          <a:xfrm rot="19744246" flipH="1">
            <a:off x="3121571" y="1572555"/>
            <a:ext cx="4158893" cy="2582625"/>
          </a:xfrm>
          <a:prstGeom prst="rtTriangle">
            <a:avLst/>
          </a:prstGeom>
          <a:solidFill>
            <a:srgbClr val="A5441D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671689" y="2425990"/>
            <a:ext cx="6546368" cy="186204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zh-CN" sz="11500" dirty="0" smtClean="0">
                <a:solidFill>
                  <a:schemeClr val="bg1"/>
                </a:solidFill>
                <a:effectLst/>
                <a:latin typeface="华文细黑" panose="02010600040101010101" pitchFamily="2" charset="-122"/>
                <a:ea typeface="华文细黑" panose="02010600040101010101" pitchFamily="2" charset="-122"/>
              </a:rPr>
              <a:t>PART 3</a:t>
            </a:r>
            <a:endParaRPr lang="zh-CN" altLang="en-US" sz="11500" dirty="0">
              <a:solidFill>
                <a:schemeClr val="bg1"/>
              </a:solidFill>
              <a:effectLst/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36693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42000">
              <a:schemeClr val="tx1">
                <a:alpha val="98000"/>
              </a:schemeClr>
            </a:gs>
            <a:gs pos="71000">
              <a:srgbClr val="250D0B"/>
            </a:gs>
            <a:gs pos="100000">
              <a:srgbClr val="4A1916"/>
            </a:gs>
            <a:gs pos="100000">
              <a:srgbClr val="94322B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/>
        </p:nvGrpSpPr>
        <p:grpSpPr>
          <a:xfrm>
            <a:off x="2263369" y="2531527"/>
            <a:ext cx="7586025" cy="4018340"/>
            <a:chOff x="1528763" y="2281238"/>
            <a:chExt cx="5130800" cy="2717800"/>
          </a:xfrm>
          <a:solidFill>
            <a:schemeClr val="bg1">
              <a:alpha val="10000"/>
            </a:schemeClr>
          </a:solidFill>
        </p:grpSpPr>
        <p:sp>
          <p:nvSpPr>
            <p:cNvPr id="27" name="Freeform 10"/>
            <p:cNvSpPr>
              <a:spLocks/>
            </p:cNvSpPr>
            <p:nvPr/>
          </p:nvSpPr>
          <p:spPr bwMode="auto">
            <a:xfrm>
              <a:off x="4721225" y="2371725"/>
              <a:ext cx="38100" cy="22225"/>
            </a:xfrm>
            <a:custGeom>
              <a:avLst/>
              <a:gdLst>
                <a:gd name="T0" fmla="*/ 51612800 w 15"/>
                <a:gd name="T1" fmla="*/ 0 h 8"/>
                <a:gd name="T2" fmla="*/ 58064400 w 15"/>
                <a:gd name="T3" fmla="*/ 7717631 h 8"/>
                <a:gd name="T4" fmla="*/ 77419200 w 15"/>
                <a:gd name="T5" fmla="*/ 54026197 h 8"/>
                <a:gd name="T6" fmla="*/ 32258000 w 15"/>
                <a:gd name="T7" fmla="*/ 30873303 h 8"/>
                <a:gd name="T8" fmla="*/ 51612800 w 15"/>
                <a:gd name="T9" fmla="*/ 0 h 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5"/>
                <a:gd name="T16" fmla="*/ 0 h 8"/>
                <a:gd name="T17" fmla="*/ 15 w 15"/>
                <a:gd name="T18" fmla="*/ 8 h 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5" h="8">
                  <a:moveTo>
                    <a:pt x="8" y="0"/>
                  </a:moveTo>
                  <a:cubicBezTo>
                    <a:pt x="9" y="0"/>
                    <a:pt x="9" y="0"/>
                    <a:pt x="9" y="1"/>
                  </a:cubicBezTo>
                  <a:cubicBezTo>
                    <a:pt x="10" y="4"/>
                    <a:pt x="15" y="4"/>
                    <a:pt x="12" y="7"/>
                  </a:cubicBezTo>
                  <a:cubicBezTo>
                    <a:pt x="8" y="8"/>
                    <a:pt x="10" y="2"/>
                    <a:pt x="5" y="4"/>
                  </a:cubicBezTo>
                  <a:cubicBezTo>
                    <a:pt x="0" y="2"/>
                    <a:pt x="11" y="4"/>
                    <a:pt x="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" name="Freeform 11"/>
            <p:cNvSpPr>
              <a:spLocks/>
            </p:cNvSpPr>
            <p:nvPr/>
          </p:nvSpPr>
          <p:spPr bwMode="auto">
            <a:xfrm>
              <a:off x="5259388" y="2371725"/>
              <a:ext cx="73025" cy="38100"/>
            </a:xfrm>
            <a:custGeom>
              <a:avLst/>
              <a:gdLst>
                <a:gd name="T0" fmla="*/ 177543920 w 29"/>
                <a:gd name="T1" fmla="*/ 70967600 h 15"/>
                <a:gd name="T2" fmla="*/ 107794972 w 29"/>
                <a:gd name="T3" fmla="*/ 90322400 h 15"/>
                <a:gd name="T4" fmla="*/ 19021753 w 29"/>
                <a:gd name="T5" fmla="*/ 90322400 h 15"/>
                <a:gd name="T6" fmla="*/ 0 w 29"/>
                <a:gd name="T7" fmla="*/ 70967600 h 15"/>
                <a:gd name="T8" fmla="*/ 139497895 w 29"/>
                <a:gd name="T9" fmla="*/ 0 h 15"/>
                <a:gd name="T10" fmla="*/ 171203335 w 29"/>
                <a:gd name="T11" fmla="*/ 19354800 h 15"/>
                <a:gd name="T12" fmla="*/ 152179064 w 29"/>
                <a:gd name="T13" fmla="*/ 25806400 h 15"/>
                <a:gd name="T14" fmla="*/ 177543920 w 29"/>
                <a:gd name="T15" fmla="*/ 70967600 h 15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29"/>
                <a:gd name="T25" fmla="*/ 0 h 15"/>
                <a:gd name="T26" fmla="*/ 29 w 29"/>
                <a:gd name="T27" fmla="*/ 15 h 15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9" h="15">
                  <a:moveTo>
                    <a:pt x="28" y="11"/>
                  </a:moveTo>
                  <a:cubicBezTo>
                    <a:pt x="24" y="11"/>
                    <a:pt x="17" y="9"/>
                    <a:pt x="17" y="14"/>
                  </a:cubicBezTo>
                  <a:cubicBezTo>
                    <a:pt x="14" y="12"/>
                    <a:pt x="9" y="15"/>
                    <a:pt x="3" y="14"/>
                  </a:cubicBezTo>
                  <a:cubicBezTo>
                    <a:pt x="3" y="11"/>
                    <a:pt x="2" y="11"/>
                    <a:pt x="0" y="11"/>
                  </a:cubicBezTo>
                  <a:cubicBezTo>
                    <a:pt x="3" y="3"/>
                    <a:pt x="11" y="0"/>
                    <a:pt x="22" y="0"/>
                  </a:cubicBezTo>
                  <a:cubicBezTo>
                    <a:pt x="21" y="4"/>
                    <a:pt x="26" y="1"/>
                    <a:pt x="27" y="3"/>
                  </a:cubicBezTo>
                  <a:cubicBezTo>
                    <a:pt x="27" y="4"/>
                    <a:pt x="24" y="4"/>
                    <a:pt x="24" y="4"/>
                  </a:cubicBezTo>
                  <a:cubicBezTo>
                    <a:pt x="23" y="6"/>
                    <a:pt x="29" y="5"/>
                    <a:pt x="28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" name="Freeform 12"/>
            <p:cNvSpPr>
              <a:spLocks/>
            </p:cNvSpPr>
            <p:nvPr/>
          </p:nvSpPr>
          <p:spPr bwMode="auto">
            <a:xfrm>
              <a:off x="4837113" y="2373313"/>
              <a:ext cx="38100" cy="23812"/>
            </a:xfrm>
            <a:custGeom>
              <a:avLst/>
              <a:gdLst>
                <a:gd name="T0" fmla="*/ 96774000 w 15"/>
                <a:gd name="T1" fmla="*/ 14001456 h 9"/>
                <a:gd name="T2" fmla="*/ 90322400 w 15"/>
                <a:gd name="T3" fmla="*/ 48999804 h 9"/>
                <a:gd name="T4" fmla="*/ 51612800 w 15"/>
                <a:gd name="T5" fmla="*/ 63001260 h 9"/>
                <a:gd name="T6" fmla="*/ 6451600 w 15"/>
                <a:gd name="T7" fmla="*/ 28000266 h 9"/>
                <a:gd name="T8" fmla="*/ 58064400 w 15"/>
                <a:gd name="T9" fmla="*/ 28000266 h 9"/>
                <a:gd name="T10" fmla="*/ 96774000 w 15"/>
                <a:gd name="T11" fmla="*/ 14001456 h 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5"/>
                <a:gd name="T19" fmla="*/ 0 h 9"/>
                <a:gd name="T20" fmla="*/ 15 w 15"/>
                <a:gd name="T21" fmla="*/ 9 h 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5" h="9">
                  <a:moveTo>
                    <a:pt x="15" y="2"/>
                  </a:moveTo>
                  <a:cubicBezTo>
                    <a:pt x="14" y="3"/>
                    <a:pt x="13" y="5"/>
                    <a:pt x="14" y="7"/>
                  </a:cubicBezTo>
                  <a:cubicBezTo>
                    <a:pt x="11" y="7"/>
                    <a:pt x="10" y="8"/>
                    <a:pt x="8" y="9"/>
                  </a:cubicBezTo>
                  <a:cubicBezTo>
                    <a:pt x="6" y="7"/>
                    <a:pt x="0" y="9"/>
                    <a:pt x="1" y="4"/>
                  </a:cubicBezTo>
                  <a:cubicBezTo>
                    <a:pt x="5" y="5"/>
                    <a:pt x="6" y="1"/>
                    <a:pt x="9" y="4"/>
                  </a:cubicBezTo>
                  <a:cubicBezTo>
                    <a:pt x="12" y="4"/>
                    <a:pt x="11" y="0"/>
                    <a:pt x="15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" name="Freeform 13"/>
            <p:cNvSpPr>
              <a:spLocks/>
            </p:cNvSpPr>
            <p:nvPr/>
          </p:nvSpPr>
          <p:spPr bwMode="auto">
            <a:xfrm>
              <a:off x="4610100" y="2384425"/>
              <a:ext cx="47625" cy="25400"/>
            </a:xfrm>
            <a:custGeom>
              <a:avLst/>
              <a:gdLst>
                <a:gd name="T0" fmla="*/ 113091829 w 19"/>
                <a:gd name="T1" fmla="*/ 0 h 10"/>
                <a:gd name="T2" fmla="*/ 94244862 w 19"/>
                <a:gd name="T3" fmla="*/ 32258000 h 10"/>
                <a:gd name="T4" fmla="*/ 69111395 w 19"/>
                <a:gd name="T5" fmla="*/ 58064400 h 10"/>
                <a:gd name="T6" fmla="*/ 50264428 w 19"/>
                <a:gd name="T7" fmla="*/ 38709600 h 10"/>
                <a:gd name="T8" fmla="*/ 25130961 w 19"/>
                <a:gd name="T9" fmla="*/ 45161200 h 10"/>
                <a:gd name="T10" fmla="*/ 6283993 w 19"/>
                <a:gd name="T11" fmla="*/ 32258000 h 10"/>
                <a:gd name="T12" fmla="*/ 50264428 w 19"/>
                <a:gd name="T13" fmla="*/ 19354800 h 10"/>
                <a:gd name="T14" fmla="*/ 50264428 w 19"/>
                <a:gd name="T15" fmla="*/ 12903200 h 10"/>
                <a:gd name="T16" fmla="*/ 113091829 w 19"/>
                <a:gd name="T17" fmla="*/ 0 h 1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9"/>
                <a:gd name="T28" fmla="*/ 0 h 10"/>
                <a:gd name="T29" fmla="*/ 19 w 19"/>
                <a:gd name="T30" fmla="*/ 10 h 10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9" h="10">
                  <a:moveTo>
                    <a:pt x="18" y="0"/>
                  </a:moveTo>
                  <a:cubicBezTo>
                    <a:pt x="19" y="4"/>
                    <a:pt x="15" y="2"/>
                    <a:pt x="15" y="5"/>
                  </a:cubicBezTo>
                  <a:cubicBezTo>
                    <a:pt x="15" y="5"/>
                    <a:pt x="13" y="8"/>
                    <a:pt x="11" y="9"/>
                  </a:cubicBezTo>
                  <a:cubicBezTo>
                    <a:pt x="8" y="10"/>
                    <a:pt x="9" y="6"/>
                    <a:pt x="8" y="6"/>
                  </a:cubicBezTo>
                  <a:cubicBezTo>
                    <a:pt x="8" y="6"/>
                    <a:pt x="6" y="8"/>
                    <a:pt x="4" y="7"/>
                  </a:cubicBezTo>
                  <a:cubicBezTo>
                    <a:pt x="3" y="7"/>
                    <a:pt x="3" y="4"/>
                    <a:pt x="1" y="5"/>
                  </a:cubicBezTo>
                  <a:cubicBezTo>
                    <a:pt x="0" y="1"/>
                    <a:pt x="7" y="5"/>
                    <a:pt x="8" y="3"/>
                  </a:cubicBezTo>
                  <a:cubicBezTo>
                    <a:pt x="8" y="3"/>
                    <a:pt x="8" y="2"/>
                    <a:pt x="8" y="2"/>
                  </a:cubicBezTo>
                  <a:cubicBezTo>
                    <a:pt x="12" y="1"/>
                    <a:pt x="13" y="1"/>
                    <a:pt x="1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" name="Freeform 14"/>
            <p:cNvSpPr>
              <a:spLocks/>
            </p:cNvSpPr>
            <p:nvPr/>
          </p:nvSpPr>
          <p:spPr bwMode="auto">
            <a:xfrm>
              <a:off x="4794250" y="2384425"/>
              <a:ext cx="38100" cy="12700"/>
            </a:xfrm>
            <a:custGeom>
              <a:avLst/>
              <a:gdLst>
                <a:gd name="T0" fmla="*/ 90322400 w 15"/>
                <a:gd name="T1" fmla="*/ 32258000 h 5"/>
                <a:gd name="T2" fmla="*/ 19354800 w 15"/>
                <a:gd name="T3" fmla="*/ 32258000 h 5"/>
                <a:gd name="T4" fmla="*/ 45161200 w 15"/>
                <a:gd name="T5" fmla="*/ 0 h 5"/>
                <a:gd name="T6" fmla="*/ 90322400 w 15"/>
                <a:gd name="T7" fmla="*/ 32258000 h 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5"/>
                <a:gd name="T13" fmla="*/ 0 h 5"/>
                <a:gd name="T14" fmla="*/ 15 w 15"/>
                <a:gd name="T15" fmla="*/ 5 h 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5" h="5">
                  <a:moveTo>
                    <a:pt x="14" y="5"/>
                  </a:moveTo>
                  <a:cubicBezTo>
                    <a:pt x="3" y="5"/>
                    <a:pt x="3" y="5"/>
                    <a:pt x="3" y="5"/>
                  </a:cubicBezTo>
                  <a:cubicBezTo>
                    <a:pt x="0" y="0"/>
                    <a:pt x="7" y="4"/>
                    <a:pt x="7" y="0"/>
                  </a:cubicBezTo>
                  <a:cubicBezTo>
                    <a:pt x="8" y="3"/>
                    <a:pt x="15" y="0"/>
                    <a:pt x="1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" name="Freeform 15"/>
            <p:cNvSpPr>
              <a:spLocks/>
            </p:cNvSpPr>
            <p:nvPr/>
          </p:nvSpPr>
          <p:spPr bwMode="auto">
            <a:xfrm>
              <a:off x="4740275" y="2400300"/>
              <a:ext cx="46038" cy="19050"/>
            </a:xfrm>
            <a:custGeom>
              <a:avLst/>
              <a:gdLst>
                <a:gd name="T0" fmla="*/ 78499905 w 18"/>
                <a:gd name="T1" fmla="*/ 0 h 7"/>
                <a:gd name="T2" fmla="*/ 78499905 w 18"/>
                <a:gd name="T3" fmla="*/ 44438207 h 7"/>
                <a:gd name="T4" fmla="*/ 0 w 18"/>
                <a:gd name="T5" fmla="*/ 29625471 h 7"/>
                <a:gd name="T6" fmla="*/ 78499905 w 18"/>
                <a:gd name="T7" fmla="*/ 0 h 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8"/>
                <a:gd name="T13" fmla="*/ 0 h 7"/>
                <a:gd name="T14" fmla="*/ 18 w 18"/>
                <a:gd name="T15" fmla="*/ 7 h 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8" h="7">
                  <a:moveTo>
                    <a:pt x="12" y="0"/>
                  </a:moveTo>
                  <a:cubicBezTo>
                    <a:pt x="18" y="2"/>
                    <a:pt x="12" y="2"/>
                    <a:pt x="12" y="6"/>
                  </a:cubicBezTo>
                  <a:cubicBezTo>
                    <a:pt x="8" y="5"/>
                    <a:pt x="2" y="7"/>
                    <a:pt x="0" y="4"/>
                  </a:cubicBezTo>
                  <a:cubicBezTo>
                    <a:pt x="2" y="1"/>
                    <a:pt x="10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" name="Freeform 16"/>
            <p:cNvSpPr>
              <a:spLocks/>
            </p:cNvSpPr>
            <p:nvPr/>
          </p:nvSpPr>
          <p:spPr bwMode="auto">
            <a:xfrm>
              <a:off x="2497138" y="2416175"/>
              <a:ext cx="20637" cy="14288"/>
            </a:xfrm>
            <a:custGeom>
              <a:avLst/>
              <a:gdLst>
                <a:gd name="T0" fmla="*/ 0 w 8"/>
                <a:gd name="T1" fmla="*/ 0 h 5"/>
                <a:gd name="T2" fmla="*/ 53235721 w 8"/>
                <a:gd name="T3" fmla="*/ 40829389 h 5"/>
                <a:gd name="T4" fmla="*/ 0 w 8"/>
                <a:gd name="T5" fmla="*/ 0 h 5"/>
                <a:gd name="T6" fmla="*/ 0 60000 65536"/>
                <a:gd name="T7" fmla="*/ 0 60000 65536"/>
                <a:gd name="T8" fmla="*/ 0 60000 65536"/>
                <a:gd name="T9" fmla="*/ 0 w 8"/>
                <a:gd name="T10" fmla="*/ 0 h 5"/>
                <a:gd name="T11" fmla="*/ 8 w 8"/>
                <a:gd name="T12" fmla="*/ 5 h 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8" h="5">
                  <a:moveTo>
                    <a:pt x="0" y="0"/>
                  </a:moveTo>
                  <a:cubicBezTo>
                    <a:pt x="5" y="0"/>
                    <a:pt x="8" y="0"/>
                    <a:pt x="8" y="5"/>
                  </a:cubicBezTo>
                  <a:cubicBezTo>
                    <a:pt x="5" y="3"/>
                    <a:pt x="0" y="4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4" name="Freeform 17"/>
            <p:cNvSpPr>
              <a:spLocks/>
            </p:cNvSpPr>
            <p:nvPr/>
          </p:nvSpPr>
          <p:spPr bwMode="auto">
            <a:xfrm>
              <a:off x="5284788" y="2414588"/>
              <a:ext cx="82550" cy="44450"/>
            </a:xfrm>
            <a:custGeom>
              <a:avLst/>
              <a:gdLst>
                <a:gd name="T0" fmla="*/ 181469915 w 33"/>
                <a:gd name="T1" fmla="*/ 23152894 h 16"/>
                <a:gd name="T2" fmla="*/ 200241285 w 33"/>
                <a:gd name="T3" fmla="*/ 77179091 h 16"/>
                <a:gd name="T4" fmla="*/ 112635723 w 33"/>
                <a:gd name="T5" fmla="*/ 115770025 h 16"/>
                <a:gd name="T6" fmla="*/ 93864353 w 33"/>
                <a:gd name="T7" fmla="*/ 100334763 h 16"/>
                <a:gd name="T8" fmla="*/ 62575402 w 33"/>
                <a:gd name="T9" fmla="*/ 100334763 h 16"/>
                <a:gd name="T10" fmla="*/ 62575402 w 33"/>
                <a:gd name="T11" fmla="*/ 77179091 h 16"/>
                <a:gd name="T12" fmla="*/ 31288952 w 33"/>
                <a:gd name="T13" fmla="*/ 92617131 h 16"/>
                <a:gd name="T14" fmla="*/ 43804032 w 33"/>
                <a:gd name="T15" fmla="*/ 69461459 h 16"/>
                <a:gd name="T16" fmla="*/ 6258791 w 33"/>
                <a:gd name="T17" fmla="*/ 61743828 h 16"/>
                <a:gd name="T18" fmla="*/ 25030161 w 33"/>
                <a:gd name="T19" fmla="*/ 38590934 h 16"/>
                <a:gd name="T20" fmla="*/ 50060321 w 33"/>
                <a:gd name="T21" fmla="*/ 15435263 h 16"/>
                <a:gd name="T22" fmla="*/ 131409594 w 33"/>
                <a:gd name="T23" fmla="*/ 7717631 h 16"/>
                <a:gd name="T24" fmla="*/ 131409594 w 33"/>
                <a:gd name="T25" fmla="*/ 23152894 h 16"/>
                <a:gd name="T26" fmla="*/ 181469915 w 33"/>
                <a:gd name="T27" fmla="*/ 23152894 h 1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33"/>
                <a:gd name="T43" fmla="*/ 0 h 16"/>
                <a:gd name="T44" fmla="*/ 33 w 33"/>
                <a:gd name="T45" fmla="*/ 16 h 1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33" h="16">
                  <a:moveTo>
                    <a:pt x="29" y="3"/>
                  </a:moveTo>
                  <a:cubicBezTo>
                    <a:pt x="28" y="8"/>
                    <a:pt x="24" y="11"/>
                    <a:pt x="32" y="10"/>
                  </a:cubicBezTo>
                  <a:cubicBezTo>
                    <a:pt x="33" y="16"/>
                    <a:pt x="23" y="15"/>
                    <a:pt x="18" y="15"/>
                  </a:cubicBezTo>
                  <a:cubicBezTo>
                    <a:pt x="16" y="14"/>
                    <a:pt x="16" y="14"/>
                    <a:pt x="15" y="13"/>
                  </a:cubicBezTo>
                  <a:cubicBezTo>
                    <a:pt x="12" y="11"/>
                    <a:pt x="13" y="15"/>
                    <a:pt x="10" y="13"/>
                  </a:cubicBezTo>
                  <a:cubicBezTo>
                    <a:pt x="9" y="13"/>
                    <a:pt x="10" y="11"/>
                    <a:pt x="10" y="10"/>
                  </a:cubicBezTo>
                  <a:cubicBezTo>
                    <a:pt x="9" y="10"/>
                    <a:pt x="7" y="13"/>
                    <a:pt x="5" y="12"/>
                  </a:cubicBezTo>
                  <a:cubicBezTo>
                    <a:pt x="5" y="12"/>
                    <a:pt x="7" y="10"/>
                    <a:pt x="7" y="9"/>
                  </a:cubicBezTo>
                  <a:cubicBezTo>
                    <a:pt x="6" y="8"/>
                    <a:pt x="0" y="11"/>
                    <a:pt x="1" y="8"/>
                  </a:cubicBezTo>
                  <a:cubicBezTo>
                    <a:pt x="0" y="5"/>
                    <a:pt x="3" y="6"/>
                    <a:pt x="4" y="5"/>
                  </a:cubicBezTo>
                  <a:cubicBezTo>
                    <a:pt x="6" y="3"/>
                    <a:pt x="5" y="3"/>
                    <a:pt x="8" y="2"/>
                  </a:cubicBezTo>
                  <a:cubicBezTo>
                    <a:pt x="9" y="2"/>
                    <a:pt x="15" y="0"/>
                    <a:pt x="21" y="1"/>
                  </a:cubicBezTo>
                  <a:cubicBezTo>
                    <a:pt x="21" y="1"/>
                    <a:pt x="21" y="3"/>
                    <a:pt x="21" y="3"/>
                  </a:cubicBezTo>
                  <a:cubicBezTo>
                    <a:pt x="23" y="5"/>
                    <a:pt x="28" y="2"/>
                    <a:pt x="29" y="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" name="Freeform 18"/>
            <p:cNvSpPr>
              <a:spLocks/>
            </p:cNvSpPr>
            <p:nvPr/>
          </p:nvSpPr>
          <p:spPr bwMode="auto">
            <a:xfrm>
              <a:off x="5249863" y="2414588"/>
              <a:ext cx="34925" cy="23812"/>
            </a:xfrm>
            <a:custGeom>
              <a:avLst/>
              <a:gdLst>
                <a:gd name="T0" fmla="*/ 93827356 w 13"/>
                <a:gd name="T1" fmla="*/ 35000994 h 9"/>
                <a:gd name="T2" fmla="*/ 64957813 w 13"/>
                <a:gd name="T3" fmla="*/ 35000994 h 9"/>
                <a:gd name="T4" fmla="*/ 50523042 w 13"/>
                <a:gd name="T5" fmla="*/ 56000532 h 9"/>
                <a:gd name="T6" fmla="*/ 0 w 13"/>
                <a:gd name="T7" fmla="*/ 35000994 h 9"/>
                <a:gd name="T8" fmla="*/ 93827356 w 13"/>
                <a:gd name="T9" fmla="*/ 35000994 h 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"/>
                <a:gd name="T16" fmla="*/ 0 h 9"/>
                <a:gd name="T17" fmla="*/ 13 w 13"/>
                <a:gd name="T18" fmla="*/ 9 h 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" h="9">
                  <a:moveTo>
                    <a:pt x="13" y="5"/>
                  </a:moveTo>
                  <a:cubicBezTo>
                    <a:pt x="12" y="7"/>
                    <a:pt x="10" y="5"/>
                    <a:pt x="9" y="5"/>
                  </a:cubicBezTo>
                  <a:cubicBezTo>
                    <a:pt x="7" y="5"/>
                    <a:pt x="7" y="7"/>
                    <a:pt x="7" y="8"/>
                  </a:cubicBezTo>
                  <a:cubicBezTo>
                    <a:pt x="3" y="9"/>
                    <a:pt x="4" y="4"/>
                    <a:pt x="0" y="5"/>
                  </a:cubicBezTo>
                  <a:cubicBezTo>
                    <a:pt x="3" y="0"/>
                    <a:pt x="9" y="3"/>
                    <a:pt x="13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6" name="Freeform 19"/>
            <p:cNvSpPr>
              <a:spLocks/>
            </p:cNvSpPr>
            <p:nvPr/>
          </p:nvSpPr>
          <p:spPr bwMode="auto">
            <a:xfrm>
              <a:off x="2422525" y="2441575"/>
              <a:ext cx="84138" cy="49213"/>
            </a:xfrm>
            <a:custGeom>
              <a:avLst/>
              <a:gdLst>
                <a:gd name="T0" fmla="*/ 156014799 w 33"/>
                <a:gd name="T1" fmla="*/ 37374539 h 18"/>
                <a:gd name="T2" fmla="*/ 182018540 w 33"/>
                <a:gd name="T3" fmla="*/ 74751813 h 18"/>
                <a:gd name="T4" fmla="*/ 208019732 w 33"/>
                <a:gd name="T5" fmla="*/ 127076168 h 18"/>
                <a:gd name="T6" fmla="*/ 182018540 w 33"/>
                <a:gd name="T7" fmla="*/ 127076168 h 18"/>
                <a:gd name="T8" fmla="*/ 182018540 w 33"/>
                <a:gd name="T9" fmla="*/ 112126352 h 18"/>
                <a:gd name="T10" fmla="*/ 162516371 w 33"/>
                <a:gd name="T11" fmla="*/ 97176537 h 18"/>
                <a:gd name="T12" fmla="*/ 45503360 w 33"/>
                <a:gd name="T13" fmla="*/ 89701629 h 18"/>
                <a:gd name="T14" fmla="*/ 71507101 w 33"/>
                <a:gd name="T15" fmla="*/ 67276905 h 18"/>
                <a:gd name="T16" fmla="*/ 52004933 w 33"/>
                <a:gd name="T17" fmla="*/ 44849447 h 18"/>
                <a:gd name="T18" fmla="*/ 0 w 33"/>
                <a:gd name="T19" fmla="*/ 14949816 h 18"/>
                <a:gd name="T20" fmla="*/ 71507101 w 33"/>
                <a:gd name="T21" fmla="*/ 14949816 h 18"/>
                <a:gd name="T22" fmla="*/ 91009270 w 33"/>
                <a:gd name="T23" fmla="*/ 37374539 h 18"/>
                <a:gd name="T24" fmla="*/ 130013607 w 33"/>
                <a:gd name="T25" fmla="*/ 37374539 h 18"/>
                <a:gd name="T26" fmla="*/ 156014799 w 33"/>
                <a:gd name="T27" fmla="*/ 37374539 h 18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33"/>
                <a:gd name="T43" fmla="*/ 0 h 18"/>
                <a:gd name="T44" fmla="*/ 33 w 33"/>
                <a:gd name="T45" fmla="*/ 18 h 18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33" h="18">
                  <a:moveTo>
                    <a:pt x="24" y="5"/>
                  </a:moveTo>
                  <a:cubicBezTo>
                    <a:pt x="26" y="6"/>
                    <a:pt x="27" y="8"/>
                    <a:pt x="28" y="10"/>
                  </a:cubicBezTo>
                  <a:cubicBezTo>
                    <a:pt x="30" y="12"/>
                    <a:pt x="33" y="14"/>
                    <a:pt x="32" y="17"/>
                  </a:cubicBezTo>
                  <a:cubicBezTo>
                    <a:pt x="32" y="17"/>
                    <a:pt x="29" y="18"/>
                    <a:pt x="28" y="17"/>
                  </a:cubicBezTo>
                  <a:cubicBezTo>
                    <a:pt x="28" y="17"/>
                    <a:pt x="29" y="15"/>
                    <a:pt x="28" y="15"/>
                  </a:cubicBezTo>
                  <a:cubicBezTo>
                    <a:pt x="28" y="14"/>
                    <a:pt x="24" y="17"/>
                    <a:pt x="25" y="13"/>
                  </a:cubicBezTo>
                  <a:cubicBezTo>
                    <a:pt x="17" y="13"/>
                    <a:pt x="12" y="13"/>
                    <a:pt x="7" y="12"/>
                  </a:cubicBezTo>
                  <a:cubicBezTo>
                    <a:pt x="6" y="9"/>
                    <a:pt x="9" y="9"/>
                    <a:pt x="11" y="9"/>
                  </a:cubicBezTo>
                  <a:cubicBezTo>
                    <a:pt x="11" y="7"/>
                    <a:pt x="8" y="8"/>
                    <a:pt x="8" y="6"/>
                  </a:cubicBezTo>
                  <a:cubicBezTo>
                    <a:pt x="3" y="4"/>
                    <a:pt x="1" y="8"/>
                    <a:pt x="0" y="2"/>
                  </a:cubicBezTo>
                  <a:cubicBezTo>
                    <a:pt x="3" y="0"/>
                    <a:pt x="8" y="1"/>
                    <a:pt x="11" y="2"/>
                  </a:cubicBezTo>
                  <a:cubicBezTo>
                    <a:pt x="13" y="2"/>
                    <a:pt x="14" y="2"/>
                    <a:pt x="14" y="5"/>
                  </a:cubicBezTo>
                  <a:cubicBezTo>
                    <a:pt x="16" y="6"/>
                    <a:pt x="20" y="0"/>
                    <a:pt x="20" y="5"/>
                  </a:cubicBezTo>
                  <a:cubicBezTo>
                    <a:pt x="20" y="6"/>
                    <a:pt x="24" y="7"/>
                    <a:pt x="2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" name="Freeform 20"/>
            <p:cNvSpPr>
              <a:spLocks/>
            </p:cNvSpPr>
            <p:nvPr/>
          </p:nvSpPr>
          <p:spPr bwMode="auto">
            <a:xfrm>
              <a:off x="5370513" y="2441575"/>
              <a:ext cx="80962" cy="46038"/>
            </a:xfrm>
            <a:custGeom>
              <a:avLst/>
              <a:gdLst>
                <a:gd name="T0" fmla="*/ 78248546 w 33"/>
                <a:gd name="T1" fmla="*/ 0 h 17"/>
                <a:gd name="T2" fmla="*/ 114362505 w 33"/>
                <a:gd name="T3" fmla="*/ 36670621 h 17"/>
                <a:gd name="T4" fmla="*/ 120383134 w 33"/>
                <a:gd name="T5" fmla="*/ 14667165 h 17"/>
                <a:gd name="T6" fmla="*/ 138440113 w 33"/>
                <a:gd name="T7" fmla="*/ 36670621 h 17"/>
                <a:gd name="T8" fmla="*/ 156497093 w 33"/>
                <a:gd name="T9" fmla="*/ 36670621 h 17"/>
                <a:gd name="T10" fmla="*/ 156497093 w 33"/>
                <a:gd name="T11" fmla="*/ 44004204 h 17"/>
                <a:gd name="T12" fmla="*/ 192613505 w 33"/>
                <a:gd name="T13" fmla="*/ 51337786 h 17"/>
                <a:gd name="T14" fmla="*/ 132421938 w 33"/>
                <a:gd name="T15" fmla="*/ 73338534 h 17"/>
                <a:gd name="T16" fmla="*/ 120383134 w 33"/>
                <a:gd name="T17" fmla="*/ 95341990 h 17"/>
                <a:gd name="T18" fmla="*/ 48152763 w 33"/>
                <a:gd name="T19" fmla="*/ 95341990 h 17"/>
                <a:gd name="T20" fmla="*/ 36113959 w 33"/>
                <a:gd name="T21" fmla="*/ 117342738 h 17"/>
                <a:gd name="T22" fmla="*/ 6018175 w 33"/>
                <a:gd name="T23" fmla="*/ 110009155 h 17"/>
                <a:gd name="T24" fmla="*/ 6018175 w 33"/>
                <a:gd name="T25" fmla="*/ 73338534 h 17"/>
                <a:gd name="T26" fmla="*/ 24077608 w 33"/>
                <a:gd name="T27" fmla="*/ 73338534 h 17"/>
                <a:gd name="T28" fmla="*/ 30095783 w 33"/>
                <a:gd name="T29" fmla="*/ 44004204 h 17"/>
                <a:gd name="T30" fmla="*/ 48152763 w 33"/>
                <a:gd name="T31" fmla="*/ 44004204 h 17"/>
                <a:gd name="T32" fmla="*/ 78248546 w 33"/>
                <a:gd name="T33" fmla="*/ 0 h 17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33"/>
                <a:gd name="T52" fmla="*/ 0 h 17"/>
                <a:gd name="T53" fmla="*/ 33 w 33"/>
                <a:gd name="T54" fmla="*/ 17 h 17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33" h="17">
                  <a:moveTo>
                    <a:pt x="13" y="0"/>
                  </a:moveTo>
                  <a:cubicBezTo>
                    <a:pt x="14" y="3"/>
                    <a:pt x="20" y="0"/>
                    <a:pt x="19" y="5"/>
                  </a:cubicBezTo>
                  <a:cubicBezTo>
                    <a:pt x="20" y="6"/>
                    <a:pt x="20" y="2"/>
                    <a:pt x="20" y="2"/>
                  </a:cubicBezTo>
                  <a:cubicBezTo>
                    <a:pt x="22" y="2"/>
                    <a:pt x="22" y="4"/>
                    <a:pt x="23" y="5"/>
                  </a:cubicBezTo>
                  <a:cubicBezTo>
                    <a:pt x="24" y="5"/>
                    <a:pt x="26" y="4"/>
                    <a:pt x="26" y="5"/>
                  </a:cubicBezTo>
                  <a:cubicBezTo>
                    <a:pt x="26" y="5"/>
                    <a:pt x="26" y="6"/>
                    <a:pt x="26" y="6"/>
                  </a:cubicBezTo>
                  <a:cubicBezTo>
                    <a:pt x="28" y="7"/>
                    <a:pt x="32" y="5"/>
                    <a:pt x="32" y="7"/>
                  </a:cubicBezTo>
                  <a:cubicBezTo>
                    <a:pt x="33" y="13"/>
                    <a:pt x="25" y="9"/>
                    <a:pt x="22" y="10"/>
                  </a:cubicBezTo>
                  <a:cubicBezTo>
                    <a:pt x="20" y="10"/>
                    <a:pt x="21" y="13"/>
                    <a:pt x="20" y="13"/>
                  </a:cubicBezTo>
                  <a:cubicBezTo>
                    <a:pt x="17" y="15"/>
                    <a:pt x="9" y="14"/>
                    <a:pt x="8" y="13"/>
                  </a:cubicBezTo>
                  <a:cubicBezTo>
                    <a:pt x="6" y="13"/>
                    <a:pt x="7" y="15"/>
                    <a:pt x="6" y="16"/>
                  </a:cubicBezTo>
                  <a:cubicBezTo>
                    <a:pt x="4" y="13"/>
                    <a:pt x="4" y="17"/>
                    <a:pt x="1" y="15"/>
                  </a:cubicBezTo>
                  <a:cubicBezTo>
                    <a:pt x="1" y="14"/>
                    <a:pt x="0" y="11"/>
                    <a:pt x="1" y="10"/>
                  </a:cubicBezTo>
                  <a:cubicBezTo>
                    <a:pt x="1" y="10"/>
                    <a:pt x="3" y="11"/>
                    <a:pt x="4" y="10"/>
                  </a:cubicBezTo>
                  <a:cubicBezTo>
                    <a:pt x="5" y="9"/>
                    <a:pt x="4" y="7"/>
                    <a:pt x="5" y="6"/>
                  </a:cubicBezTo>
                  <a:cubicBezTo>
                    <a:pt x="5" y="6"/>
                    <a:pt x="7" y="7"/>
                    <a:pt x="8" y="6"/>
                  </a:cubicBezTo>
                  <a:cubicBezTo>
                    <a:pt x="9" y="4"/>
                    <a:pt x="12" y="3"/>
                    <a:pt x="1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" name="Freeform 21"/>
            <p:cNvSpPr>
              <a:spLocks/>
            </p:cNvSpPr>
            <p:nvPr/>
          </p:nvSpPr>
          <p:spPr bwMode="auto">
            <a:xfrm>
              <a:off x="2278063" y="2473325"/>
              <a:ext cx="15875" cy="26988"/>
            </a:xfrm>
            <a:custGeom>
              <a:avLst/>
              <a:gdLst>
                <a:gd name="T0" fmla="*/ 42002604 w 6"/>
                <a:gd name="T1" fmla="*/ 36417607 h 10"/>
                <a:gd name="T2" fmla="*/ 42002604 w 6"/>
                <a:gd name="T3" fmla="*/ 36417607 h 10"/>
                <a:gd name="T4" fmla="*/ 0 60000 65536"/>
                <a:gd name="T5" fmla="*/ 0 60000 65536"/>
                <a:gd name="T6" fmla="*/ 0 w 6"/>
                <a:gd name="T7" fmla="*/ 0 h 10"/>
                <a:gd name="T8" fmla="*/ 6 w 6"/>
                <a:gd name="T9" fmla="*/ 10 h 1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6" h="10">
                  <a:moveTo>
                    <a:pt x="6" y="5"/>
                  </a:moveTo>
                  <a:cubicBezTo>
                    <a:pt x="3" y="10"/>
                    <a:pt x="0" y="0"/>
                    <a:pt x="6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9" name="Freeform 22"/>
            <p:cNvSpPr>
              <a:spLocks/>
            </p:cNvSpPr>
            <p:nvPr/>
          </p:nvSpPr>
          <p:spPr bwMode="auto">
            <a:xfrm>
              <a:off x="2311400" y="2478088"/>
              <a:ext cx="44450" cy="30162"/>
            </a:xfrm>
            <a:custGeom>
              <a:avLst/>
              <a:gdLst>
                <a:gd name="T0" fmla="*/ 103669747 w 18"/>
                <a:gd name="T1" fmla="*/ 22555692 h 11"/>
                <a:gd name="T2" fmla="*/ 24393172 w 18"/>
                <a:gd name="T3" fmla="*/ 75185640 h 11"/>
                <a:gd name="T4" fmla="*/ 0 w 18"/>
                <a:gd name="T5" fmla="*/ 45111384 h 11"/>
                <a:gd name="T6" fmla="*/ 54883403 w 18"/>
                <a:gd name="T7" fmla="*/ 22555692 h 11"/>
                <a:gd name="T8" fmla="*/ 103669747 w 18"/>
                <a:gd name="T9" fmla="*/ 22555692 h 1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8"/>
                <a:gd name="T16" fmla="*/ 0 h 11"/>
                <a:gd name="T17" fmla="*/ 18 w 18"/>
                <a:gd name="T18" fmla="*/ 11 h 1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8" h="11">
                  <a:moveTo>
                    <a:pt x="17" y="3"/>
                  </a:moveTo>
                  <a:cubicBezTo>
                    <a:pt x="18" y="11"/>
                    <a:pt x="8" y="7"/>
                    <a:pt x="4" y="10"/>
                  </a:cubicBezTo>
                  <a:cubicBezTo>
                    <a:pt x="2" y="10"/>
                    <a:pt x="3" y="6"/>
                    <a:pt x="0" y="6"/>
                  </a:cubicBezTo>
                  <a:cubicBezTo>
                    <a:pt x="1" y="2"/>
                    <a:pt x="8" y="7"/>
                    <a:pt x="9" y="3"/>
                  </a:cubicBezTo>
                  <a:cubicBezTo>
                    <a:pt x="9" y="0"/>
                    <a:pt x="12" y="5"/>
                    <a:pt x="17" y="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0" name="Freeform 23"/>
            <p:cNvSpPr>
              <a:spLocks/>
            </p:cNvSpPr>
            <p:nvPr/>
          </p:nvSpPr>
          <p:spPr bwMode="auto">
            <a:xfrm>
              <a:off x="2563813" y="2484438"/>
              <a:ext cx="38100" cy="22225"/>
            </a:xfrm>
            <a:custGeom>
              <a:avLst/>
              <a:gdLst>
                <a:gd name="T0" fmla="*/ 79386113 w 16"/>
                <a:gd name="T1" fmla="*/ 23152894 h 8"/>
                <a:gd name="T2" fmla="*/ 79386113 w 16"/>
                <a:gd name="T3" fmla="*/ 38590934 h 8"/>
                <a:gd name="T4" fmla="*/ 56704706 w 16"/>
                <a:gd name="T5" fmla="*/ 54026197 h 8"/>
                <a:gd name="T6" fmla="*/ 45362813 w 16"/>
                <a:gd name="T7" fmla="*/ 61743828 h 8"/>
                <a:gd name="T8" fmla="*/ 22681406 w 16"/>
                <a:gd name="T9" fmla="*/ 54026197 h 8"/>
                <a:gd name="T10" fmla="*/ 17011650 w 16"/>
                <a:gd name="T11" fmla="*/ 61743828 h 8"/>
                <a:gd name="T12" fmla="*/ 5669756 w 16"/>
                <a:gd name="T13" fmla="*/ 54026197 h 8"/>
                <a:gd name="T14" fmla="*/ 79386113 w 16"/>
                <a:gd name="T15" fmla="*/ 23152894 h 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6"/>
                <a:gd name="T25" fmla="*/ 0 h 8"/>
                <a:gd name="T26" fmla="*/ 16 w 16"/>
                <a:gd name="T27" fmla="*/ 8 h 8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6" h="8">
                  <a:moveTo>
                    <a:pt x="14" y="3"/>
                  </a:moveTo>
                  <a:cubicBezTo>
                    <a:pt x="16" y="4"/>
                    <a:pt x="15" y="5"/>
                    <a:pt x="14" y="5"/>
                  </a:cubicBezTo>
                  <a:cubicBezTo>
                    <a:pt x="13" y="7"/>
                    <a:pt x="12" y="6"/>
                    <a:pt x="10" y="7"/>
                  </a:cubicBezTo>
                  <a:cubicBezTo>
                    <a:pt x="9" y="7"/>
                    <a:pt x="8" y="8"/>
                    <a:pt x="8" y="8"/>
                  </a:cubicBezTo>
                  <a:cubicBezTo>
                    <a:pt x="7" y="8"/>
                    <a:pt x="6" y="7"/>
                    <a:pt x="4" y="7"/>
                  </a:cubicBezTo>
                  <a:cubicBezTo>
                    <a:pt x="4" y="7"/>
                    <a:pt x="3" y="8"/>
                    <a:pt x="3" y="8"/>
                  </a:cubicBezTo>
                  <a:cubicBezTo>
                    <a:pt x="1" y="8"/>
                    <a:pt x="1" y="8"/>
                    <a:pt x="1" y="7"/>
                  </a:cubicBezTo>
                  <a:cubicBezTo>
                    <a:pt x="0" y="0"/>
                    <a:pt x="13" y="7"/>
                    <a:pt x="14" y="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" name="Freeform 24"/>
            <p:cNvSpPr>
              <a:spLocks/>
            </p:cNvSpPr>
            <p:nvPr/>
          </p:nvSpPr>
          <p:spPr bwMode="auto">
            <a:xfrm>
              <a:off x="2414588" y="2495550"/>
              <a:ext cx="22225" cy="12700"/>
            </a:xfrm>
            <a:custGeom>
              <a:avLst/>
              <a:gdLst>
                <a:gd name="T0" fmla="*/ 0 w 9"/>
                <a:gd name="T1" fmla="*/ 19354800 h 5"/>
                <a:gd name="T2" fmla="*/ 42686817 w 9"/>
                <a:gd name="T3" fmla="*/ 25806400 h 5"/>
                <a:gd name="T4" fmla="*/ 0 w 9"/>
                <a:gd name="T5" fmla="*/ 19354800 h 5"/>
                <a:gd name="T6" fmla="*/ 0 60000 65536"/>
                <a:gd name="T7" fmla="*/ 0 60000 65536"/>
                <a:gd name="T8" fmla="*/ 0 60000 65536"/>
                <a:gd name="T9" fmla="*/ 0 w 9"/>
                <a:gd name="T10" fmla="*/ 0 h 5"/>
                <a:gd name="T11" fmla="*/ 9 w 9"/>
                <a:gd name="T12" fmla="*/ 5 h 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9" h="5">
                  <a:moveTo>
                    <a:pt x="0" y="3"/>
                  </a:moveTo>
                  <a:cubicBezTo>
                    <a:pt x="0" y="1"/>
                    <a:pt x="9" y="0"/>
                    <a:pt x="7" y="4"/>
                  </a:cubicBezTo>
                  <a:cubicBezTo>
                    <a:pt x="4" y="3"/>
                    <a:pt x="4" y="5"/>
                    <a:pt x="0" y="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" name="Freeform 25"/>
            <p:cNvSpPr>
              <a:spLocks/>
            </p:cNvSpPr>
            <p:nvPr/>
          </p:nvSpPr>
          <p:spPr bwMode="auto">
            <a:xfrm>
              <a:off x="2635250" y="2498725"/>
              <a:ext cx="12700" cy="12700"/>
            </a:xfrm>
            <a:custGeom>
              <a:avLst/>
              <a:gdLst>
                <a:gd name="T0" fmla="*/ 0 w 5"/>
                <a:gd name="T1" fmla="*/ 0 h 5"/>
                <a:gd name="T2" fmla="*/ 25806400 w 5"/>
                <a:gd name="T3" fmla="*/ 32258000 h 5"/>
                <a:gd name="T4" fmla="*/ 0 w 5"/>
                <a:gd name="T5" fmla="*/ 32258000 h 5"/>
                <a:gd name="T6" fmla="*/ 0 w 5"/>
                <a:gd name="T7" fmla="*/ 0 h 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"/>
                <a:gd name="T13" fmla="*/ 0 h 5"/>
                <a:gd name="T14" fmla="*/ 5 w 5"/>
                <a:gd name="T15" fmla="*/ 5 h 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" h="5">
                  <a:moveTo>
                    <a:pt x="0" y="0"/>
                  </a:moveTo>
                  <a:cubicBezTo>
                    <a:pt x="3" y="0"/>
                    <a:pt x="5" y="2"/>
                    <a:pt x="4" y="5"/>
                  </a:cubicBezTo>
                  <a:cubicBezTo>
                    <a:pt x="0" y="5"/>
                    <a:pt x="0" y="5"/>
                    <a:pt x="0" y="5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" name="Freeform 26"/>
            <p:cNvSpPr>
              <a:spLocks/>
            </p:cNvSpPr>
            <p:nvPr/>
          </p:nvSpPr>
          <p:spPr bwMode="auto">
            <a:xfrm>
              <a:off x="2541588" y="2519363"/>
              <a:ext cx="249237" cy="82550"/>
            </a:xfrm>
            <a:custGeom>
              <a:avLst/>
              <a:gdLst>
                <a:gd name="T0" fmla="*/ 621190822 w 100"/>
                <a:gd name="T1" fmla="*/ 121147628 h 30"/>
                <a:gd name="T2" fmla="*/ 621190822 w 100"/>
                <a:gd name="T3" fmla="*/ 174147480 h 30"/>
                <a:gd name="T4" fmla="*/ 596344385 w 100"/>
                <a:gd name="T5" fmla="*/ 196862488 h 30"/>
                <a:gd name="T6" fmla="*/ 490740176 w 100"/>
                <a:gd name="T7" fmla="*/ 196862488 h 30"/>
                <a:gd name="T8" fmla="*/ 453469275 w 100"/>
                <a:gd name="T9" fmla="*/ 219577497 h 30"/>
                <a:gd name="T10" fmla="*/ 428622838 w 100"/>
                <a:gd name="T11" fmla="*/ 212007662 h 30"/>
                <a:gd name="T12" fmla="*/ 422409360 w 100"/>
                <a:gd name="T13" fmla="*/ 219577497 h 30"/>
                <a:gd name="T14" fmla="*/ 385138459 w 100"/>
                <a:gd name="T15" fmla="*/ 219577497 h 30"/>
                <a:gd name="T16" fmla="*/ 385138459 w 100"/>
                <a:gd name="T17" fmla="*/ 212007662 h 30"/>
                <a:gd name="T18" fmla="*/ 366503009 w 100"/>
                <a:gd name="T19" fmla="*/ 219577497 h 30"/>
                <a:gd name="T20" fmla="*/ 335443094 w 100"/>
                <a:gd name="T21" fmla="*/ 196862488 h 30"/>
                <a:gd name="T22" fmla="*/ 204992448 w 100"/>
                <a:gd name="T23" fmla="*/ 196862488 h 30"/>
                <a:gd name="T24" fmla="*/ 211205926 w 100"/>
                <a:gd name="T25" fmla="*/ 174147480 h 30"/>
                <a:gd name="T26" fmla="*/ 192567983 w 100"/>
                <a:gd name="T27" fmla="*/ 166577645 h 30"/>
                <a:gd name="T28" fmla="*/ 173932533 w 100"/>
                <a:gd name="T29" fmla="*/ 121147628 h 30"/>
                <a:gd name="T30" fmla="*/ 192567983 w 100"/>
                <a:gd name="T31" fmla="*/ 106002455 h 30"/>
                <a:gd name="T32" fmla="*/ 173932533 w 100"/>
                <a:gd name="T33" fmla="*/ 60572438 h 30"/>
                <a:gd name="T34" fmla="*/ 99390731 w 100"/>
                <a:gd name="T35" fmla="*/ 68145025 h 30"/>
                <a:gd name="T36" fmla="*/ 80755280 w 100"/>
                <a:gd name="T37" fmla="*/ 53002603 h 30"/>
                <a:gd name="T38" fmla="*/ 62119830 w 100"/>
                <a:gd name="T39" fmla="*/ 37857430 h 30"/>
                <a:gd name="T40" fmla="*/ 31059915 w 100"/>
                <a:gd name="T41" fmla="*/ 53002603 h 30"/>
                <a:gd name="T42" fmla="*/ 12424464 w 100"/>
                <a:gd name="T43" fmla="*/ 7572587 h 30"/>
                <a:gd name="T44" fmla="*/ 105601717 w 100"/>
                <a:gd name="T45" fmla="*/ 0 h 30"/>
                <a:gd name="T46" fmla="*/ 124237167 w 100"/>
                <a:gd name="T47" fmla="*/ 7572587 h 30"/>
                <a:gd name="T48" fmla="*/ 124237167 w 100"/>
                <a:gd name="T49" fmla="*/ 30287595 h 30"/>
                <a:gd name="T50" fmla="*/ 149086096 w 100"/>
                <a:gd name="T51" fmla="*/ 53002603 h 30"/>
                <a:gd name="T52" fmla="*/ 229841377 w 100"/>
                <a:gd name="T53" fmla="*/ 53002603 h 30"/>
                <a:gd name="T54" fmla="*/ 229841377 w 100"/>
                <a:gd name="T55" fmla="*/ 106002455 h 30"/>
                <a:gd name="T56" fmla="*/ 291958714 w 100"/>
                <a:gd name="T57" fmla="*/ 113575042 h 30"/>
                <a:gd name="T58" fmla="*/ 291958714 w 100"/>
                <a:gd name="T59" fmla="*/ 136290050 h 30"/>
                <a:gd name="T60" fmla="*/ 304383179 w 100"/>
                <a:gd name="T61" fmla="*/ 121147628 h 30"/>
                <a:gd name="T62" fmla="*/ 409984896 w 100"/>
                <a:gd name="T63" fmla="*/ 121147628 h 30"/>
                <a:gd name="T64" fmla="*/ 428622838 w 100"/>
                <a:gd name="T65" fmla="*/ 136290050 h 30"/>
                <a:gd name="T66" fmla="*/ 453469275 w 100"/>
                <a:gd name="T67" fmla="*/ 113575042 h 30"/>
                <a:gd name="T68" fmla="*/ 478315711 w 100"/>
                <a:gd name="T69" fmla="*/ 113575042 h 30"/>
                <a:gd name="T70" fmla="*/ 621190822 w 100"/>
                <a:gd name="T71" fmla="*/ 121147628 h 30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100"/>
                <a:gd name="T109" fmla="*/ 0 h 30"/>
                <a:gd name="T110" fmla="*/ 100 w 100"/>
                <a:gd name="T111" fmla="*/ 30 h 30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100" h="30">
                  <a:moveTo>
                    <a:pt x="100" y="16"/>
                  </a:moveTo>
                  <a:cubicBezTo>
                    <a:pt x="100" y="23"/>
                    <a:pt x="100" y="23"/>
                    <a:pt x="100" y="23"/>
                  </a:cubicBezTo>
                  <a:cubicBezTo>
                    <a:pt x="98" y="23"/>
                    <a:pt x="96" y="24"/>
                    <a:pt x="96" y="26"/>
                  </a:cubicBezTo>
                  <a:cubicBezTo>
                    <a:pt x="89" y="27"/>
                    <a:pt x="84" y="26"/>
                    <a:pt x="79" y="26"/>
                  </a:cubicBezTo>
                  <a:cubicBezTo>
                    <a:pt x="77" y="26"/>
                    <a:pt x="75" y="29"/>
                    <a:pt x="73" y="29"/>
                  </a:cubicBezTo>
                  <a:cubicBezTo>
                    <a:pt x="71" y="29"/>
                    <a:pt x="71" y="28"/>
                    <a:pt x="69" y="28"/>
                  </a:cubicBezTo>
                  <a:cubicBezTo>
                    <a:pt x="70" y="28"/>
                    <a:pt x="68" y="29"/>
                    <a:pt x="68" y="29"/>
                  </a:cubicBezTo>
                  <a:cubicBezTo>
                    <a:pt x="67" y="29"/>
                    <a:pt x="62" y="29"/>
                    <a:pt x="62" y="29"/>
                  </a:cubicBezTo>
                  <a:cubicBezTo>
                    <a:pt x="62" y="29"/>
                    <a:pt x="62" y="28"/>
                    <a:pt x="62" y="28"/>
                  </a:cubicBezTo>
                  <a:cubicBezTo>
                    <a:pt x="61" y="27"/>
                    <a:pt x="59" y="29"/>
                    <a:pt x="59" y="29"/>
                  </a:cubicBezTo>
                  <a:cubicBezTo>
                    <a:pt x="56" y="28"/>
                    <a:pt x="56" y="26"/>
                    <a:pt x="54" y="26"/>
                  </a:cubicBezTo>
                  <a:cubicBezTo>
                    <a:pt x="48" y="26"/>
                    <a:pt x="41" y="30"/>
                    <a:pt x="33" y="26"/>
                  </a:cubicBezTo>
                  <a:cubicBezTo>
                    <a:pt x="33" y="25"/>
                    <a:pt x="34" y="25"/>
                    <a:pt x="34" y="23"/>
                  </a:cubicBezTo>
                  <a:cubicBezTo>
                    <a:pt x="34" y="21"/>
                    <a:pt x="32" y="23"/>
                    <a:pt x="31" y="22"/>
                  </a:cubicBezTo>
                  <a:cubicBezTo>
                    <a:pt x="30" y="20"/>
                    <a:pt x="31" y="17"/>
                    <a:pt x="28" y="16"/>
                  </a:cubicBezTo>
                  <a:cubicBezTo>
                    <a:pt x="29" y="15"/>
                    <a:pt x="31" y="15"/>
                    <a:pt x="31" y="14"/>
                  </a:cubicBezTo>
                  <a:cubicBezTo>
                    <a:pt x="31" y="11"/>
                    <a:pt x="27" y="12"/>
                    <a:pt x="28" y="8"/>
                  </a:cubicBezTo>
                  <a:cubicBezTo>
                    <a:pt x="26" y="10"/>
                    <a:pt x="20" y="9"/>
                    <a:pt x="16" y="9"/>
                  </a:cubicBezTo>
                  <a:cubicBezTo>
                    <a:pt x="13" y="11"/>
                    <a:pt x="14" y="7"/>
                    <a:pt x="13" y="7"/>
                  </a:cubicBezTo>
                  <a:cubicBezTo>
                    <a:pt x="12" y="6"/>
                    <a:pt x="10" y="7"/>
                    <a:pt x="10" y="5"/>
                  </a:cubicBezTo>
                  <a:cubicBezTo>
                    <a:pt x="9" y="6"/>
                    <a:pt x="7" y="7"/>
                    <a:pt x="5" y="7"/>
                  </a:cubicBezTo>
                  <a:cubicBezTo>
                    <a:pt x="9" y="2"/>
                    <a:pt x="0" y="6"/>
                    <a:pt x="2" y="1"/>
                  </a:cubicBezTo>
                  <a:cubicBezTo>
                    <a:pt x="8" y="2"/>
                    <a:pt x="12" y="0"/>
                    <a:pt x="17" y="0"/>
                  </a:cubicBezTo>
                  <a:cubicBezTo>
                    <a:pt x="17" y="1"/>
                    <a:pt x="19" y="0"/>
                    <a:pt x="20" y="1"/>
                  </a:cubicBezTo>
                  <a:cubicBezTo>
                    <a:pt x="20" y="1"/>
                    <a:pt x="20" y="3"/>
                    <a:pt x="20" y="4"/>
                  </a:cubicBezTo>
                  <a:cubicBezTo>
                    <a:pt x="21" y="5"/>
                    <a:pt x="25" y="3"/>
                    <a:pt x="24" y="7"/>
                  </a:cubicBezTo>
                  <a:cubicBezTo>
                    <a:pt x="28" y="3"/>
                    <a:pt x="32" y="7"/>
                    <a:pt x="37" y="7"/>
                  </a:cubicBezTo>
                  <a:cubicBezTo>
                    <a:pt x="36" y="11"/>
                    <a:pt x="39" y="11"/>
                    <a:pt x="37" y="14"/>
                  </a:cubicBezTo>
                  <a:cubicBezTo>
                    <a:pt x="39" y="14"/>
                    <a:pt x="43" y="13"/>
                    <a:pt x="47" y="15"/>
                  </a:cubicBezTo>
                  <a:cubicBezTo>
                    <a:pt x="48" y="15"/>
                    <a:pt x="40" y="18"/>
                    <a:pt x="47" y="18"/>
                  </a:cubicBezTo>
                  <a:cubicBezTo>
                    <a:pt x="48" y="18"/>
                    <a:pt x="48" y="16"/>
                    <a:pt x="49" y="16"/>
                  </a:cubicBezTo>
                  <a:cubicBezTo>
                    <a:pt x="54" y="16"/>
                    <a:pt x="60" y="16"/>
                    <a:pt x="66" y="16"/>
                  </a:cubicBezTo>
                  <a:cubicBezTo>
                    <a:pt x="67" y="16"/>
                    <a:pt x="69" y="18"/>
                    <a:pt x="69" y="18"/>
                  </a:cubicBezTo>
                  <a:cubicBezTo>
                    <a:pt x="72" y="17"/>
                    <a:pt x="66" y="15"/>
                    <a:pt x="73" y="15"/>
                  </a:cubicBezTo>
                  <a:cubicBezTo>
                    <a:pt x="75" y="15"/>
                    <a:pt x="76" y="15"/>
                    <a:pt x="77" y="15"/>
                  </a:cubicBezTo>
                  <a:cubicBezTo>
                    <a:pt x="83" y="14"/>
                    <a:pt x="92" y="14"/>
                    <a:pt x="100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" name="Freeform 27"/>
            <p:cNvSpPr>
              <a:spLocks/>
            </p:cNvSpPr>
            <p:nvPr/>
          </p:nvSpPr>
          <p:spPr bwMode="auto">
            <a:xfrm>
              <a:off x="4676775" y="2514600"/>
              <a:ext cx="252413" cy="196850"/>
            </a:xfrm>
            <a:custGeom>
              <a:avLst/>
              <a:gdLst>
                <a:gd name="T0" fmla="*/ 522441903 w 100"/>
                <a:gd name="T1" fmla="*/ 14949664 h 72"/>
                <a:gd name="T2" fmla="*/ 630752322 w 100"/>
                <a:gd name="T3" fmla="*/ 7474832 h 72"/>
                <a:gd name="T4" fmla="*/ 624381417 w 100"/>
                <a:gd name="T5" fmla="*/ 59798656 h 72"/>
                <a:gd name="T6" fmla="*/ 503326667 w 100"/>
                <a:gd name="T7" fmla="*/ 74748319 h 72"/>
                <a:gd name="T8" fmla="*/ 490584859 w 100"/>
                <a:gd name="T9" fmla="*/ 97172815 h 72"/>
                <a:gd name="T10" fmla="*/ 471472146 w 100"/>
                <a:gd name="T11" fmla="*/ 97172815 h 72"/>
                <a:gd name="T12" fmla="*/ 452356910 w 100"/>
                <a:gd name="T13" fmla="*/ 119597311 h 72"/>
                <a:gd name="T14" fmla="*/ 433244197 w 100"/>
                <a:gd name="T15" fmla="*/ 112122479 h 72"/>
                <a:gd name="T16" fmla="*/ 401387153 w 100"/>
                <a:gd name="T17" fmla="*/ 119597311 h 72"/>
                <a:gd name="T18" fmla="*/ 363159204 w 100"/>
                <a:gd name="T19" fmla="*/ 127072143 h 72"/>
                <a:gd name="T20" fmla="*/ 356788300 w 100"/>
                <a:gd name="T21" fmla="*/ 149499373 h 72"/>
                <a:gd name="T22" fmla="*/ 312189447 w 100"/>
                <a:gd name="T23" fmla="*/ 179398701 h 72"/>
                <a:gd name="T24" fmla="*/ 280334926 w 100"/>
                <a:gd name="T25" fmla="*/ 201823197 h 72"/>
                <a:gd name="T26" fmla="*/ 267590594 w 100"/>
                <a:gd name="T27" fmla="*/ 224247692 h 72"/>
                <a:gd name="T28" fmla="*/ 254848785 w 100"/>
                <a:gd name="T29" fmla="*/ 246672188 h 72"/>
                <a:gd name="T30" fmla="*/ 210249932 w 100"/>
                <a:gd name="T31" fmla="*/ 269096684 h 72"/>
                <a:gd name="T32" fmla="*/ 203879028 w 100"/>
                <a:gd name="T33" fmla="*/ 276571516 h 72"/>
                <a:gd name="T34" fmla="*/ 165651080 w 100"/>
                <a:gd name="T35" fmla="*/ 298996012 h 72"/>
                <a:gd name="T36" fmla="*/ 146538367 w 100"/>
                <a:gd name="T37" fmla="*/ 336370172 h 72"/>
                <a:gd name="T38" fmla="*/ 159280175 w 100"/>
                <a:gd name="T39" fmla="*/ 403646393 h 72"/>
                <a:gd name="T40" fmla="*/ 127425655 w 100"/>
                <a:gd name="T41" fmla="*/ 426070889 h 72"/>
                <a:gd name="T42" fmla="*/ 146538367 w 100"/>
                <a:gd name="T43" fmla="*/ 463445049 h 72"/>
                <a:gd name="T44" fmla="*/ 140167463 w 100"/>
                <a:gd name="T45" fmla="*/ 478394713 h 72"/>
                <a:gd name="T46" fmla="*/ 146538367 w 100"/>
                <a:gd name="T47" fmla="*/ 485869544 h 72"/>
                <a:gd name="T48" fmla="*/ 159280175 w 100"/>
                <a:gd name="T49" fmla="*/ 478394713 h 72"/>
                <a:gd name="T50" fmla="*/ 184766316 w 100"/>
                <a:gd name="T51" fmla="*/ 493344376 h 72"/>
                <a:gd name="T52" fmla="*/ 172024508 w 100"/>
                <a:gd name="T53" fmla="*/ 538193368 h 72"/>
                <a:gd name="T54" fmla="*/ 95568610 w 100"/>
                <a:gd name="T55" fmla="*/ 538193368 h 72"/>
                <a:gd name="T56" fmla="*/ 101939514 w 100"/>
                <a:gd name="T57" fmla="*/ 515768872 h 72"/>
                <a:gd name="T58" fmla="*/ 76455898 w 100"/>
                <a:gd name="T59" fmla="*/ 508294040 h 72"/>
                <a:gd name="T60" fmla="*/ 57340661 w 100"/>
                <a:gd name="T61" fmla="*/ 485869544 h 72"/>
                <a:gd name="T62" fmla="*/ 38227949 w 100"/>
                <a:gd name="T63" fmla="*/ 485869544 h 72"/>
                <a:gd name="T64" fmla="*/ 12741808 w 100"/>
                <a:gd name="T65" fmla="*/ 485869544 h 72"/>
                <a:gd name="T66" fmla="*/ 6370904 w 100"/>
                <a:gd name="T67" fmla="*/ 411121225 h 72"/>
                <a:gd name="T68" fmla="*/ 50969757 w 100"/>
                <a:gd name="T69" fmla="*/ 388693995 h 72"/>
                <a:gd name="T70" fmla="*/ 38227949 w 100"/>
                <a:gd name="T71" fmla="*/ 381219163 h 72"/>
                <a:gd name="T72" fmla="*/ 50969757 w 100"/>
                <a:gd name="T73" fmla="*/ 358794667 h 72"/>
                <a:gd name="T74" fmla="*/ 95568610 w 100"/>
                <a:gd name="T75" fmla="*/ 336370172 h 72"/>
                <a:gd name="T76" fmla="*/ 95568610 w 100"/>
                <a:gd name="T77" fmla="*/ 298996012 h 72"/>
                <a:gd name="T78" fmla="*/ 121052227 w 100"/>
                <a:gd name="T79" fmla="*/ 284046348 h 72"/>
                <a:gd name="T80" fmla="*/ 140167463 w 100"/>
                <a:gd name="T81" fmla="*/ 254147020 h 72"/>
                <a:gd name="T82" fmla="*/ 140167463 w 100"/>
                <a:gd name="T83" fmla="*/ 201823197 h 72"/>
                <a:gd name="T84" fmla="*/ 210249932 w 100"/>
                <a:gd name="T85" fmla="*/ 171923869 h 72"/>
                <a:gd name="T86" fmla="*/ 222994265 w 100"/>
                <a:gd name="T87" fmla="*/ 149499373 h 72"/>
                <a:gd name="T88" fmla="*/ 229365169 w 100"/>
                <a:gd name="T89" fmla="*/ 164449037 h 72"/>
                <a:gd name="T90" fmla="*/ 248477881 w 100"/>
                <a:gd name="T91" fmla="*/ 142024541 h 72"/>
                <a:gd name="T92" fmla="*/ 254848785 w 100"/>
                <a:gd name="T93" fmla="*/ 119597311 h 72"/>
                <a:gd name="T94" fmla="*/ 299447638 w 100"/>
                <a:gd name="T95" fmla="*/ 112122479 h 72"/>
                <a:gd name="T96" fmla="*/ 356788300 w 100"/>
                <a:gd name="T97" fmla="*/ 97172815 h 72"/>
                <a:gd name="T98" fmla="*/ 363159204 w 100"/>
                <a:gd name="T99" fmla="*/ 89697983 h 72"/>
                <a:gd name="T100" fmla="*/ 382274440 w 100"/>
                <a:gd name="T101" fmla="*/ 97172815 h 72"/>
                <a:gd name="T102" fmla="*/ 388645344 w 100"/>
                <a:gd name="T103" fmla="*/ 74748319 h 72"/>
                <a:gd name="T104" fmla="*/ 401387153 w 100"/>
                <a:gd name="T105" fmla="*/ 74748319 h 72"/>
                <a:gd name="T106" fmla="*/ 458727814 w 100"/>
                <a:gd name="T107" fmla="*/ 67273488 h 72"/>
                <a:gd name="T108" fmla="*/ 477843050 w 100"/>
                <a:gd name="T109" fmla="*/ 59798656 h 72"/>
                <a:gd name="T110" fmla="*/ 490584859 w 100"/>
                <a:gd name="T111" fmla="*/ 44848992 h 72"/>
                <a:gd name="T112" fmla="*/ 522441903 w 100"/>
                <a:gd name="T113" fmla="*/ 14949664 h 72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100"/>
                <a:gd name="T172" fmla="*/ 0 h 72"/>
                <a:gd name="T173" fmla="*/ 100 w 100"/>
                <a:gd name="T174" fmla="*/ 72 h 72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100" h="72">
                  <a:moveTo>
                    <a:pt x="82" y="2"/>
                  </a:moveTo>
                  <a:cubicBezTo>
                    <a:pt x="87" y="5"/>
                    <a:pt x="93" y="0"/>
                    <a:pt x="99" y="1"/>
                  </a:cubicBezTo>
                  <a:cubicBezTo>
                    <a:pt x="100" y="4"/>
                    <a:pt x="97" y="4"/>
                    <a:pt x="98" y="8"/>
                  </a:cubicBezTo>
                  <a:cubicBezTo>
                    <a:pt x="93" y="5"/>
                    <a:pt x="86" y="10"/>
                    <a:pt x="79" y="10"/>
                  </a:cubicBezTo>
                  <a:cubicBezTo>
                    <a:pt x="78" y="10"/>
                    <a:pt x="78" y="13"/>
                    <a:pt x="77" y="13"/>
                  </a:cubicBezTo>
                  <a:cubicBezTo>
                    <a:pt x="76" y="14"/>
                    <a:pt x="74" y="13"/>
                    <a:pt x="74" y="13"/>
                  </a:cubicBezTo>
                  <a:cubicBezTo>
                    <a:pt x="74" y="13"/>
                    <a:pt x="71" y="16"/>
                    <a:pt x="71" y="16"/>
                  </a:cubicBezTo>
                  <a:cubicBezTo>
                    <a:pt x="70" y="16"/>
                    <a:pt x="70" y="14"/>
                    <a:pt x="68" y="15"/>
                  </a:cubicBezTo>
                  <a:cubicBezTo>
                    <a:pt x="67" y="15"/>
                    <a:pt x="65" y="15"/>
                    <a:pt x="63" y="16"/>
                  </a:cubicBezTo>
                  <a:cubicBezTo>
                    <a:pt x="62" y="16"/>
                    <a:pt x="59" y="17"/>
                    <a:pt x="57" y="17"/>
                  </a:cubicBezTo>
                  <a:cubicBezTo>
                    <a:pt x="55" y="18"/>
                    <a:pt x="57" y="19"/>
                    <a:pt x="56" y="20"/>
                  </a:cubicBezTo>
                  <a:cubicBezTo>
                    <a:pt x="55" y="21"/>
                    <a:pt x="49" y="20"/>
                    <a:pt x="49" y="24"/>
                  </a:cubicBezTo>
                  <a:cubicBezTo>
                    <a:pt x="48" y="26"/>
                    <a:pt x="45" y="27"/>
                    <a:pt x="44" y="27"/>
                  </a:cubicBezTo>
                  <a:cubicBezTo>
                    <a:pt x="44" y="28"/>
                    <a:pt x="42" y="29"/>
                    <a:pt x="42" y="30"/>
                  </a:cubicBezTo>
                  <a:cubicBezTo>
                    <a:pt x="41" y="31"/>
                    <a:pt x="40" y="31"/>
                    <a:pt x="40" y="33"/>
                  </a:cubicBezTo>
                  <a:cubicBezTo>
                    <a:pt x="35" y="34"/>
                    <a:pt x="36" y="32"/>
                    <a:pt x="33" y="36"/>
                  </a:cubicBezTo>
                  <a:cubicBezTo>
                    <a:pt x="33" y="36"/>
                    <a:pt x="32" y="35"/>
                    <a:pt x="32" y="37"/>
                  </a:cubicBezTo>
                  <a:cubicBezTo>
                    <a:pt x="32" y="39"/>
                    <a:pt x="28" y="38"/>
                    <a:pt x="26" y="40"/>
                  </a:cubicBezTo>
                  <a:cubicBezTo>
                    <a:pt x="26" y="42"/>
                    <a:pt x="28" y="47"/>
                    <a:pt x="23" y="45"/>
                  </a:cubicBezTo>
                  <a:cubicBezTo>
                    <a:pt x="24" y="48"/>
                    <a:pt x="22" y="54"/>
                    <a:pt x="25" y="54"/>
                  </a:cubicBezTo>
                  <a:cubicBezTo>
                    <a:pt x="24" y="55"/>
                    <a:pt x="22" y="56"/>
                    <a:pt x="20" y="57"/>
                  </a:cubicBezTo>
                  <a:cubicBezTo>
                    <a:pt x="19" y="60"/>
                    <a:pt x="24" y="59"/>
                    <a:pt x="23" y="62"/>
                  </a:cubicBezTo>
                  <a:cubicBezTo>
                    <a:pt x="23" y="62"/>
                    <a:pt x="21" y="63"/>
                    <a:pt x="22" y="64"/>
                  </a:cubicBezTo>
                  <a:cubicBezTo>
                    <a:pt x="22" y="63"/>
                    <a:pt x="24" y="65"/>
                    <a:pt x="23" y="65"/>
                  </a:cubicBezTo>
                  <a:cubicBezTo>
                    <a:pt x="24" y="65"/>
                    <a:pt x="25" y="64"/>
                    <a:pt x="25" y="64"/>
                  </a:cubicBezTo>
                  <a:cubicBezTo>
                    <a:pt x="26" y="64"/>
                    <a:pt x="26" y="67"/>
                    <a:pt x="29" y="66"/>
                  </a:cubicBezTo>
                  <a:cubicBezTo>
                    <a:pt x="29" y="69"/>
                    <a:pt x="27" y="69"/>
                    <a:pt x="27" y="72"/>
                  </a:cubicBezTo>
                  <a:cubicBezTo>
                    <a:pt x="15" y="72"/>
                    <a:pt x="15" y="72"/>
                    <a:pt x="15" y="72"/>
                  </a:cubicBezTo>
                  <a:cubicBezTo>
                    <a:pt x="15" y="71"/>
                    <a:pt x="17" y="70"/>
                    <a:pt x="16" y="69"/>
                  </a:cubicBezTo>
                  <a:cubicBezTo>
                    <a:pt x="15" y="68"/>
                    <a:pt x="14" y="69"/>
                    <a:pt x="12" y="68"/>
                  </a:cubicBezTo>
                  <a:cubicBezTo>
                    <a:pt x="11" y="67"/>
                    <a:pt x="10" y="65"/>
                    <a:pt x="9" y="65"/>
                  </a:cubicBezTo>
                  <a:cubicBezTo>
                    <a:pt x="9" y="65"/>
                    <a:pt x="7" y="65"/>
                    <a:pt x="6" y="65"/>
                  </a:cubicBezTo>
                  <a:cubicBezTo>
                    <a:pt x="5" y="64"/>
                    <a:pt x="5" y="65"/>
                    <a:pt x="2" y="65"/>
                  </a:cubicBezTo>
                  <a:cubicBezTo>
                    <a:pt x="2" y="62"/>
                    <a:pt x="0" y="60"/>
                    <a:pt x="1" y="55"/>
                  </a:cubicBezTo>
                  <a:cubicBezTo>
                    <a:pt x="5" y="60"/>
                    <a:pt x="1" y="50"/>
                    <a:pt x="8" y="52"/>
                  </a:cubicBezTo>
                  <a:cubicBezTo>
                    <a:pt x="9" y="51"/>
                    <a:pt x="6" y="51"/>
                    <a:pt x="6" y="51"/>
                  </a:cubicBezTo>
                  <a:cubicBezTo>
                    <a:pt x="7" y="50"/>
                    <a:pt x="11" y="49"/>
                    <a:pt x="8" y="48"/>
                  </a:cubicBezTo>
                  <a:cubicBezTo>
                    <a:pt x="9" y="46"/>
                    <a:pt x="12" y="46"/>
                    <a:pt x="15" y="45"/>
                  </a:cubicBezTo>
                  <a:cubicBezTo>
                    <a:pt x="14" y="43"/>
                    <a:pt x="19" y="41"/>
                    <a:pt x="15" y="40"/>
                  </a:cubicBezTo>
                  <a:cubicBezTo>
                    <a:pt x="15" y="38"/>
                    <a:pt x="17" y="39"/>
                    <a:pt x="19" y="38"/>
                  </a:cubicBezTo>
                  <a:cubicBezTo>
                    <a:pt x="19" y="36"/>
                    <a:pt x="20" y="35"/>
                    <a:pt x="22" y="34"/>
                  </a:cubicBezTo>
                  <a:cubicBezTo>
                    <a:pt x="19" y="32"/>
                    <a:pt x="23" y="32"/>
                    <a:pt x="22" y="27"/>
                  </a:cubicBezTo>
                  <a:cubicBezTo>
                    <a:pt x="27" y="27"/>
                    <a:pt x="29" y="24"/>
                    <a:pt x="33" y="23"/>
                  </a:cubicBezTo>
                  <a:cubicBezTo>
                    <a:pt x="35" y="24"/>
                    <a:pt x="34" y="21"/>
                    <a:pt x="35" y="20"/>
                  </a:cubicBezTo>
                  <a:cubicBezTo>
                    <a:pt x="35" y="20"/>
                    <a:pt x="36" y="21"/>
                    <a:pt x="36" y="22"/>
                  </a:cubicBezTo>
                  <a:cubicBezTo>
                    <a:pt x="37" y="21"/>
                    <a:pt x="38" y="20"/>
                    <a:pt x="39" y="19"/>
                  </a:cubicBezTo>
                  <a:cubicBezTo>
                    <a:pt x="39" y="18"/>
                    <a:pt x="40" y="18"/>
                    <a:pt x="40" y="16"/>
                  </a:cubicBezTo>
                  <a:cubicBezTo>
                    <a:pt x="43" y="16"/>
                    <a:pt x="45" y="16"/>
                    <a:pt x="47" y="15"/>
                  </a:cubicBezTo>
                  <a:cubicBezTo>
                    <a:pt x="49" y="13"/>
                    <a:pt x="51" y="14"/>
                    <a:pt x="56" y="13"/>
                  </a:cubicBezTo>
                  <a:cubicBezTo>
                    <a:pt x="57" y="13"/>
                    <a:pt x="56" y="12"/>
                    <a:pt x="57" y="12"/>
                  </a:cubicBezTo>
                  <a:cubicBezTo>
                    <a:pt x="59" y="11"/>
                    <a:pt x="60" y="13"/>
                    <a:pt x="60" y="13"/>
                  </a:cubicBezTo>
                  <a:cubicBezTo>
                    <a:pt x="62" y="13"/>
                    <a:pt x="59" y="10"/>
                    <a:pt x="61" y="10"/>
                  </a:cubicBezTo>
                  <a:cubicBezTo>
                    <a:pt x="62" y="10"/>
                    <a:pt x="62" y="10"/>
                    <a:pt x="63" y="10"/>
                  </a:cubicBezTo>
                  <a:cubicBezTo>
                    <a:pt x="64" y="10"/>
                    <a:pt x="68" y="10"/>
                    <a:pt x="72" y="9"/>
                  </a:cubicBezTo>
                  <a:cubicBezTo>
                    <a:pt x="75" y="8"/>
                    <a:pt x="74" y="9"/>
                    <a:pt x="75" y="8"/>
                  </a:cubicBezTo>
                  <a:cubicBezTo>
                    <a:pt x="75" y="8"/>
                    <a:pt x="77" y="6"/>
                    <a:pt x="77" y="6"/>
                  </a:cubicBezTo>
                  <a:cubicBezTo>
                    <a:pt x="81" y="4"/>
                    <a:pt x="82" y="9"/>
                    <a:pt x="82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" name="Freeform 28"/>
            <p:cNvSpPr>
              <a:spLocks/>
            </p:cNvSpPr>
            <p:nvPr/>
          </p:nvSpPr>
          <p:spPr bwMode="auto">
            <a:xfrm>
              <a:off x="2473325" y="2527300"/>
              <a:ext cx="30163" cy="14288"/>
            </a:xfrm>
            <a:custGeom>
              <a:avLst/>
              <a:gdLst>
                <a:gd name="T0" fmla="*/ 60153248 w 11"/>
                <a:gd name="T1" fmla="*/ 8167021 h 5"/>
                <a:gd name="T2" fmla="*/ 82709688 w 11"/>
                <a:gd name="T3" fmla="*/ 8167021 h 5"/>
                <a:gd name="T4" fmla="*/ 60153248 w 11"/>
                <a:gd name="T5" fmla="*/ 8167021 h 5"/>
                <a:gd name="T6" fmla="*/ 0 60000 65536"/>
                <a:gd name="T7" fmla="*/ 0 60000 65536"/>
                <a:gd name="T8" fmla="*/ 0 60000 65536"/>
                <a:gd name="T9" fmla="*/ 0 w 11"/>
                <a:gd name="T10" fmla="*/ 0 h 5"/>
                <a:gd name="T11" fmla="*/ 11 w 11"/>
                <a:gd name="T12" fmla="*/ 5 h 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1" h="5">
                  <a:moveTo>
                    <a:pt x="8" y="1"/>
                  </a:moveTo>
                  <a:cubicBezTo>
                    <a:pt x="11" y="1"/>
                    <a:pt x="11" y="1"/>
                    <a:pt x="11" y="1"/>
                  </a:cubicBezTo>
                  <a:cubicBezTo>
                    <a:pt x="11" y="5"/>
                    <a:pt x="0" y="0"/>
                    <a:pt x="8" y="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6" name="Freeform 29"/>
            <p:cNvSpPr>
              <a:spLocks/>
            </p:cNvSpPr>
            <p:nvPr/>
          </p:nvSpPr>
          <p:spPr bwMode="auto">
            <a:xfrm>
              <a:off x="5907088" y="2544763"/>
              <a:ext cx="79375" cy="65087"/>
            </a:xfrm>
            <a:custGeom>
              <a:avLst/>
              <a:gdLst>
                <a:gd name="T0" fmla="*/ 52448952 w 31"/>
                <a:gd name="T1" fmla="*/ 0 h 24"/>
                <a:gd name="T2" fmla="*/ 65561190 w 31"/>
                <a:gd name="T3" fmla="*/ 14709662 h 24"/>
                <a:gd name="T4" fmla="*/ 118010141 w 31"/>
                <a:gd name="T5" fmla="*/ 44128986 h 24"/>
                <a:gd name="T6" fmla="*/ 144234617 w 31"/>
                <a:gd name="T7" fmla="*/ 22064493 h 24"/>
                <a:gd name="T8" fmla="*/ 203238407 w 31"/>
                <a:gd name="T9" fmla="*/ 36774155 h 24"/>
                <a:gd name="T10" fmla="*/ 183571331 w 31"/>
                <a:gd name="T11" fmla="*/ 88257972 h 24"/>
                <a:gd name="T12" fmla="*/ 111452742 w 31"/>
                <a:gd name="T13" fmla="*/ 102964922 h 24"/>
                <a:gd name="T14" fmla="*/ 111452742 w 31"/>
                <a:gd name="T15" fmla="*/ 117674584 h 24"/>
                <a:gd name="T16" fmla="*/ 91785665 w 31"/>
                <a:gd name="T17" fmla="*/ 139739077 h 24"/>
                <a:gd name="T18" fmla="*/ 65561190 w 31"/>
                <a:gd name="T19" fmla="*/ 147093908 h 24"/>
                <a:gd name="T20" fmla="*/ 26224476 w 31"/>
                <a:gd name="T21" fmla="*/ 125029415 h 24"/>
                <a:gd name="T22" fmla="*/ 0 w 31"/>
                <a:gd name="T23" fmla="*/ 44128986 h 24"/>
                <a:gd name="T24" fmla="*/ 52448952 w 31"/>
                <a:gd name="T25" fmla="*/ 0 h 2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31"/>
                <a:gd name="T40" fmla="*/ 0 h 24"/>
                <a:gd name="T41" fmla="*/ 31 w 31"/>
                <a:gd name="T42" fmla="*/ 24 h 24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31" h="24">
                  <a:moveTo>
                    <a:pt x="8" y="0"/>
                  </a:moveTo>
                  <a:cubicBezTo>
                    <a:pt x="10" y="0"/>
                    <a:pt x="10" y="1"/>
                    <a:pt x="10" y="2"/>
                  </a:cubicBezTo>
                  <a:cubicBezTo>
                    <a:pt x="11" y="5"/>
                    <a:pt x="16" y="4"/>
                    <a:pt x="18" y="6"/>
                  </a:cubicBezTo>
                  <a:cubicBezTo>
                    <a:pt x="21" y="7"/>
                    <a:pt x="22" y="3"/>
                    <a:pt x="22" y="3"/>
                  </a:cubicBezTo>
                  <a:cubicBezTo>
                    <a:pt x="24" y="3"/>
                    <a:pt x="26" y="6"/>
                    <a:pt x="31" y="5"/>
                  </a:cubicBezTo>
                  <a:cubicBezTo>
                    <a:pt x="30" y="6"/>
                    <a:pt x="23" y="9"/>
                    <a:pt x="28" y="12"/>
                  </a:cubicBezTo>
                  <a:cubicBezTo>
                    <a:pt x="27" y="15"/>
                    <a:pt x="22" y="14"/>
                    <a:pt x="17" y="14"/>
                  </a:cubicBezTo>
                  <a:cubicBezTo>
                    <a:pt x="15" y="15"/>
                    <a:pt x="16" y="16"/>
                    <a:pt x="17" y="16"/>
                  </a:cubicBezTo>
                  <a:cubicBezTo>
                    <a:pt x="18" y="18"/>
                    <a:pt x="9" y="17"/>
                    <a:pt x="14" y="19"/>
                  </a:cubicBezTo>
                  <a:cubicBezTo>
                    <a:pt x="14" y="24"/>
                    <a:pt x="9" y="16"/>
                    <a:pt x="10" y="20"/>
                  </a:cubicBezTo>
                  <a:cubicBezTo>
                    <a:pt x="8" y="19"/>
                    <a:pt x="9" y="16"/>
                    <a:pt x="4" y="17"/>
                  </a:cubicBezTo>
                  <a:cubicBezTo>
                    <a:pt x="3" y="13"/>
                    <a:pt x="4" y="7"/>
                    <a:pt x="0" y="6"/>
                  </a:cubicBezTo>
                  <a:cubicBezTo>
                    <a:pt x="1" y="3"/>
                    <a:pt x="9" y="6"/>
                    <a:pt x="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" name="Freeform 30"/>
            <p:cNvSpPr>
              <a:spLocks/>
            </p:cNvSpPr>
            <p:nvPr/>
          </p:nvSpPr>
          <p:spPr bwMode="auto">
            <a:xfrm>
              <a:off x="2220913" y="2552700"/>
              <a:ext cx="19050" cy="15875"/>
            </a:xfrm>
            <a:custGeom>
              <a:avLst/>
              <a:gdLst>
                <a:gd name="T0" fmla="*/ 22681406 w 8"/>
                <a:gd name="T1" fmla="*/ 0 h 6"/>
                <a:gd name="T2" fmla="*/ 28351163 w 8"/>
                <a:gd name="T3" fmla="*/ 42002604 h 6"/>
                <a:gd name="T4" fmla="*/ 0 w 8"/>
                <a:gd name="T5" fmla="*/ 28000854 h 6"/>
                <a:gd name="T6" fmla="*/ 22681406 w 8"/>
                <a:gd name="T7" fmla="*/ 0 h 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"/>
                <a:gd name="T13" fmla="*/ 0 h 6"/>
                <a:gd name="T14" fmla="*/ 8 w 8"/>
                <a:gd name="T15" fmla="*/ 6 h 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" h="6">
                  <a:moveTo>
                    <a:pt x="4" y="0"/>
                  </a:moveTo>
                  <a:cubicBezTo>
                    <a:pt x="8" y="1"/>
                    <a:pt x="5" y="2"/>
                    <a:pt x="5" y="6"/>
                  </a:cubicBezTo>
                  <a:cubicBezTo>
                    <a:pt x="4" y="5"/>
                    <a:pt x="2" y="4"/>
                    <a:pt x="0" y="4"/>
                  </a:cubicBezTo>
                  <a:cubicBezTo>
                    <a:pt x="0" y="2"/>
                    <a:pt x="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" name="Freeform 31"/>
            <p:cNvSpPr>
              <a:spLocks/>
            </p:cNvSpPr>
            <p:nvPr/>
          </p:nvSpPr>
          <p:spPr bwMode="auto">
            <a:xfrm>
              <a:off x="5992813" y="2552700"/>
              <a:ext cx="34925" cy="34925"/>
            </a:xfrm>
            <a:custGeom>
              <a:avLst/>
              <a:gdLst>
                <a:gd name="T0" fmla="*/ 0 w 14"/>
                <a:gd name="T1" fmla="*/ 28869542 h 13"/>
                <a:gd name="T2" fmla="*/ 87125402 w 14"/>
                <a:gd name="T3" fmla="*/ 50523042 h 13"/>
                <a:gd name="T4" fmla="*/ 49785588 w 14"/>
                <a:gd name="T5" fmla="*/ 93827356 h 13"/>
                <a:gd name="T6" fmla="*/ 31115680 w 14"/>
                <a:gd name="T7" fmla="*/ 72173856 h 13"/>
                <a:gd name="T8" fmla="*/ 18669907 w 14"/>
                <a:gd name="T9" fmla="*/ 72173856 h 13"/>
                <a:gd name="T10" fmla="*/ 0 w 14"/>
                <a:gd name="T11" fmla="*/ 28869542 h 1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4"/>
                <a:gd name="T19" fmla="*/ 0 h 13"/>
                <a:gd name="T20" fmla="*/ 14 w 14"/>
                <a:gd name="T21" fmla="*/ 13 h 1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4" h="13">
                  <a:moveTo>
                    <a:pt x="0" y="4"/>
                  </a:moveTo>
                  <a:cubicBezTo>
                    <a:pt x="4" y="0"/>
                    <a:pt x="12" y="4"/>
                    <a:pt x="14" y="7"/>
                  </a:cubicBezTo>
                  <a:cubicBezTo>
                    <a:pt x="13" y="10"/>
                    <a:pt x="7" y="8"/>
                    <a:pt x="8" y="13"/>
                  </a:cubicBezTo>
                  <a:cubicBezTo>
                    <a:pt x="6" y="13"/>
                    <a:pt x="6" y="10"/>
                    <a:pt x="5" y="10"/>
                  </a:cubicBezTo>
                  <a:cubicBezTo>
                    <a:pt x="5" y="10"/>
                    <a:pt x="3" y="10"/>
                    <a:pt x="3" y="10"/>
                  </a:cubicBezTo>
                  <a:cubicBezTo>
                    <a:pt x="1" y="8"/>
                    <a:pt x="3" y="5"/>
                    <a:pt x="0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9" name="Freeform 32"/>
            <p:cNvSpPr>
              <a:spLocks/>
            </p:cNvSpPr>
            <p:nvPr/>
          </p:nvSpPr>
          <p:spPr bwMode="auto">
            <a:xfrm>
              <a:off x="6038850" y="2562225"/>
              <a:ext cx="52388" cy="33338"/>
            </a:xfrm>
            <a:custGeom>
              <a:avLst/>
              <a:gdLst>
                <a:gd name="T0" fmla="*/ 6224193 w 21"/>
                <a:gd name="T1" fmla="*/ 15435494 h 12"/>
                <a:gd name="T2" fmla="*/ 24894279 w 21"/>
                <a:gd name="T3" fmla="*/ 15435494 h 12"/>
                <a:gd name="T4" fmla="*/ 68456148 w 21"/>
                <a:gd name="T5" fmla="*/ 38591513 h 12"/>
                <a:gd name="T6" fmla="*/ 112020512 w 21"/>
                <a:gd name="T7" fmla="*/ 54027007 h 12"/>
                <a:gd name="T8" fmla="*/ 130690597 w 21"/>
                <a:gd name="T9" fmla="*/ 77183026 h 12"/>
                <a:gd name="T10" fmla="*/ 24894279 w 21"/>
                <a:gd name="T11" fmla="*/ 54027007 h 12"/>
                <a:gd name="T12" fmla="*/ 6224193 w 21"/>
                <a:gd name="T13" fmla="*/ 15435494 h 1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1"/>
                <a:gd name="T22" fmla="*/ 0 h 12"/>
                <a:gd name="T23" fmla="*/ 21 w 21"/>
                <a:gd name="T24" fmla="*/ 12 h 1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1" h="12">
                  <a:moveTo>
                    <a:pt x="1" y="2"/>
                  </a:moveTo>
                  <a:cubicBezTo>
                    <a:pt x="4" y="2"/>
                    <a:pt x="4" y="2"/>
                    <a:pt x="4" y="2"/>
                  </a:cubicBezTo>
                  <a:cubicBezTo>
                    <a:pt x="8" y="0"/>
                    <a:pt x="8" y="4"/>
                    <a:pt x="11" y="5"/>
                  </a:cubicBezTo>
                  <a:cubicBezTo>
                    <a:pt x="14" y="5"/>
                    <a:pt x="16" y="6"/>
                    <a:pt x="18" y="7"/>
                  </a:cubicBezTo>
                  <a:cubicBezTo>
                    <a:pt x="20" y="8"/>
                    <a:pt x="21" y="7"/>
                    <a:pt x="21" y="10"/>
                  </a:cubicBezTo>
                  <a:cubicBezTo>
                    <a:pt x="13" y="12"/>
                    <a:pt x="10" y="8"/>
                    <a:pt x="4" y="7"/>
                  </a:cubicBezTo>
                  <a:cubicBezTo>
                    <a:pt x="6" y="3"/>
                    <a:pt x="0" y="6"/>
                    <a:pt x="1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0" name="Freeform 33"/>
            <p:cNvSpPr>
              <a:spLocks/>
            </p:cNvSpPr>
            <p:nvPr/>
          </p:nvSpPr>
          <p:spPr bwMode="auto">
            <a:xfrm>
              <a:off x="2459038" y="2613025"/>
              <a:ext cx="88900" cy="79375"/>
            </a:xfrm>
            <a:custGeom>
              <a:avLst/>
              <a:gdLst>
                <a:gd name="T0" fmla="*/ 70967600 w 35"/>
                <a:gd name="T1" fmla="*/ 37456789 h 29"/>
                <a:gd name="T2" fmla="*/ 70967600 w 35"/>
                <a:gd name="T3" fmla="*/ 29965431 h 29"/>
                <a:gd name="T4" fmla="*/ 174193200 w 35"/>
                <a:gd name="T5" fmla="*/ 0 h 29"/>
                <a:gd name="T6" fmla="*/ 193548000 w 35"/>
                <a:gd name="T7" fmla="*/ 37456789 h 29"/>
                <a:gd name="T8" fmla="*/ 174193200 w 35"/>
                <a:gd name="T9" fmla="*/ 67424957 h 29"/>
                <a:gd name="T10" fmla="*/ 219354400 w 35"/>
                <a:gd name="T11" fmla="*/ 82407672 h 29"/>
                <a:gd name="T12" fmla="*/ 225806000 w 35"/>
                <a:gd name="T13" fmla="*/ 164815345 h 29"/>
                <a:gd name="T14" fmla="*/ 199999600 w 35"/>
                <a:gd name="T15" fmla="*/ 164815345 h 29"/>
                <a:gd name="T16" fmla="*/ 199999600 w 35"/>
                <a:gd name="T17" fmla="*/ 187289418 h 29"/>
                <a:gd name="T18" fmla="*/ 174193200 w 35"/>
                <a:gd name="T19" fmla="*/ 187289418 h 29"/>
                <a:gd name="T20" fmla="*/ 148386800 w 35"/>
                <a:gd name="T21" fmla="*/ 209763491 h 29"/>
                <a:gd name="T22" fmla="*/ 116128800 w 35"/>
                <a:gd name="T23" fmla="*/ 172306703 h 29"/>
                <a:gd name="T24" fmla="*/ 90322400 w 35"/>
                <a:gd name="T25" fmla="*/ 142338534 h 29"/>
                <a:gd name="T26" fmla="*/ 70967600 w 35"/>
                <a:gd name="T27" fmla="*/ 119864461 h 29"/>
                <a:gd name="T28" fmla="*/ 25806400 w 35"/>
                <a:gd name="T29" fmla="*/ 112373103 h 29"/>
                <a:gd name="T30" fmla="*/ 0 w 35"/>
                <a:gd name="T31" fmla="*/ 89899030 h 29"/>
                <a:gd name="T32" fmla="*/ 90322400 w 35"/>
                <a:gd name="T33" fmla="*/ 104881746 h 29"/>
                <a:gd name="T34" fmla="*/ 96774000 w 35"/>
                <a:gd name="T35" fmla="*/ 59933599 h 29"/>
                <a:gd name="T36" fmla="*/ 64516000 w 35"/>
                <a:gd name="T37" fmla="*/ 29965431 h 29"/>
                <a:gd name="T38" fmla="*/ 70967600 w 35"/>
                <a:gd name="T39" fmla="*/ 37456789 h 29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35"/>
                <a:gd name="T61" fmla="*/ 0 h 29"/>
                <a:gd name="T62" fmla="*/ 35 w 35"/>
                <a:gd name="T63" fmla="*/ 29 h 29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35" h="29">
                  <a:moveTo>
                    <a:pt x="11" y="5"/>
                  </a:moveTo>
                  <a:cubicBezTo>
                    <a:pt x="13" y="5"/>
                    <a:pt x="12" y="4"/>
                    <a:pt x="11" y="4"/>
                  </a:cubicBezTo>
                  <a:cubicBezTo>
                    <a:pt x="15" y="1"/>
                    <a:pt x="25" y="4"/>
                    <a:pt x="27" y="0"/>
                  </a:cubicBezTo>
                  <a:cubicBezTo>
                    <a:pt x="29" y="1"/>
                    <a:pt x="29" y="3"/>
                    <a:pt x="30" y="5"/>
                  </a:cubicBezTo>
                  <a:cubicBezTo>
                    <a:pt x="30" y="8"/>
                    <a:pt x="27" y="7"/>
                    <a:pt x="27" y="9"/>
                  </a:cubicBezTo>
                  <a:cubicBezTo>
                    <a:pt x="28" y="14"/>
                    <a:pt x="30" y="11"/>
                    <a:pt x="34" y="11"/>
                  </a:cubicBezTo>
                  <a:cubicBezTo>
                    <a:pt x="35" y="16"/>
                    <a:pt x="34" y="16"/>
                    <a:pt x="35" y="22"/>
                  </a:cubicBezTo>
                  <a:cubicBezTo>
                    <a:pt x="34" y="23"/>
                    <a:pt x="32" y="21"/>
                    <a:pt x="31" y="22"/>
                  </a:cubicBezTo>
                  <a:cubicBezTo>
                    <a:pt x="31" y="22"/>
                    <a:pt x="31" y="25"/>
                    <a:pt x="31" y="25"/>
                  </a:cubicBezTo>
                  <a:cubicBezTo>
                    <a:pt x="30" y="25"/>
                    <a:pt x="28" y="25"/>
                    <a:pt x="27" y="25"/>
                  </a:cubicBezTo>
                  <a:cubicBezTo>
                    <a:pt x="25" y="25"/>
                    <a:pt x="25" y="27"/>
                    <a:pt x="23" y="28"/>
                  </a:cubicBezTo>
                  <a:cubicBezTo>
                    <a:pt x="19" y="29"/>
                    <a:pt x="19" y="25"/>
                    <a:pt x="18" y="23"/>
                  </a:cubicBezTo>
                  <a:cubicBezTo>
                    <a:pt x="17" y="22"/>
                    <a:pt x="13" y="22"/>
                    <a:pt x="14" y="19"/>
                  </a:cubicBezTo>
                  <a:cubicBezTo>
                    <a:pt x="12" y="20"/>
                    <a:pt x="11" y="18"/>
                    <a:pt x="11" y="16"/>
                  </a:cubicBezTo>
                  <a:cubicBezTo>
                    <a:pt x="9" y="17"/>
                    <a:pt x="7" y="16"/>
                    <a:pt x="4" y="15"/>
                  </a:cubicBezTo>
                  <a:cubicBezTo>
                    <a:pt x="2" y="14"/>
                    <a:pt x="0" y="16"/>
                    <a:pt x="0" y="12"/>
                  </a:cubicBezTo>
                  <a:cubicBezTo>
                    <a:pt x="6" y="11"/>
                    <a:pt x="8" y="15"/>
                    <a:pt x="14" y="14"/>
                  </a:cubicBezTo>
                  <a:cubicBezTo>
                    <a:pt x="16" y="13"/>
                    <a:pt x="15" y="10"/>
                    <a:pt x="15" y="8"/>
                  </a:cubicBezTo>
                  <a:cubicBezTo>
                    <a:pt x="16" y="4"/>
                    <a:pt x="8" y="9"/>
                    <a:pt x="10" y="4"/>
                  </a:cubicBezTo>
                  <a:cubicBezTo>
                    <a:pt x="11" y="4"/>
                    <a:pt x="11" y="4"/>
                    <a:pt x="11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" name="Freeform 34"/>
            <p:cNvSpPr>
              <a:spLocks/>
            </p:cNvSpPr>
            <p:nvPr/>
          </p:nvSpPr>
          <p:spPr bwMode="auto">
            <a:xfrm>
              <a:off x="2776538" y="2617788"/>
              <a:ext cx="53975" cy="28575"/>
            </a:xfrm>
            <a:custGeom>
              <a:avLst/>
              <a:gdLst>
                <a:gd name="T0" fmla="*/ 0 w 22"/>
                <a:gd name="T1" fmla="*/ 16330613 h 10"/>
                <a:gd name="T2" fmla="*/ 36114182 w 22"/>
                <a:gd name="T3" fmla="*/ 0 h 10"/>
                <a:gd name="T4" fmla="*/ 126404543 w 22"/>
                <a:gd name="T5" fmla="*/ 40827960 h 10"/>
                <a:gd name="T6" fmla="*/ 120383877 w 22"/>
                <a:gd name="T7" fmla="*/ 81653063 h 10"/>
                <a:gd name="T8" fmla="*/ 30095969 w 22"/>
                <a:gd name="T9" fmla="*/ 40827960 h 10"/>
                <a:gd name="T10" fmla="*/ 0 w 22"/>
                <a:gd name="T11" fmla="*/ 16330613 h 1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2"/>
                <a:gd name="T19" fmla="*/ 0 h 10"/>
                <a:gd name="T20" fmla="*/ 22 w 22"/>
                <a:gd name="T21" fmla="*/ 10 h 1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2" h="10">
                  <a:moveTo>
                    <a:pt x="0" y="2"/>
                  </a:moveTo>
                  <a:cubicBezTo>
                    <a:pt x="1" y="0"/>
                    <a:pt x="4" y="0"/>
                    <a:pt x="6" y="0"/>
                  </a:cubicBezTo>
                  <a:cubicBezTo>
                    <a:pt x="11" y="1"/>
                    <a:pt x="17" y="4"/>
                    <a:pt x="21" y="5"/>
                  </a:cubicBezTo>
                  <a:cubicBezTo>
                    <a:pt x="22" y="7"/>
                    <a:pt x="20" y="8"/>
                    <a:pt x="20" y="10"/>
                  </a:cubicBezTo>
                  <a:cubicBezTo>
                    <a:pt x="12" y="10"/>
                    <a:pt x="9" y="9"/>
                    <a:pt x="5" y="5"/>
                  </a:cubicBezTo>
                  <a:cubicBezTo>
                    <a:pt x="3" y="4"/>
                    <a:pt x="3" y="1"/>
                    <a:pt x="0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" name="Freeform 35"/>
            <p:cNvSpPr>
              <a:spLocks/>
            </p:cNvSpPr>
            <p:nvPr/>
          </p:nvSpPr>
          <p:spPr bwMode="auto">
            <a:xfrm>
              <a:off x="5957888" y="2617788"/>
              <a:ext cx="34925" cy="17462"/>
            </a:xfrm>
            <a:custGeom>
              <a:avLst/>
              <a:gdLst>
                <a:gd name="T0" fmla="*/ 87125402 w 14"/>
                <a:gd name="T1" fmla="*/ 42351171 h 6"/>
                <a:gd name="T2" fmla="*/ 0 w 14"/>
                <a:gd name="T3" fmla="*/ 25410120 h 6"/>
                <a:gd name="T4" fmla="*/ 24894041 w 14"/>
                <a:gd name="T5" fmla="*/ 0 h 6"/>
                <a:gd name="T6" fmla="*/ 87125402 w 14"/>
                <a:gd name="T7" fmla="*/ 42351171 h 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4"/>
                <a:gd name="T13" fmla="*/ 0 h 6"/>
                <a:gd name="T14" fmla="*/ 14 w 14"/>
                <a:gd name="T15" fmla="*/ 6 h 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4" h="6">
                  <a:moveTo>
                    <a:pt x="14" y="5"/>
                  </a:moveTo>
                  <a:cubicBezTo>
                    <a:pt x="12" y="6"/>
                    <a:pt x="3" y="5"/>
                    <a:pt x="0" y="3"/>
                  </a:cubicBezTo>
                  <a:cubicBezTo>
                    <a:pt x="0" y="1"/>
                    <a:pt x="4" y="3"/>
                    <a:pt x="4" y="0"/>
                  </a:cubicBezTo>
                  <a:cubicBezTo>
                    <a:pt x="7" y="2"/>
                    <a:pt x="14" y="0"/>
                    <a:pt x="1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3" name="Freeform 36"/>
            <p:cNvSpPr>
              <a:spLocks/>
            </p:cNvSpPr>
            <p:nvPr/>
          </p:nvSpPr>
          <p:spPr bwMode="auto">
            <a:xfrm>
              <a:off x="3163888" y="2703513"/>
              <a:ext cx="28575" cy="20637"/>
            </a:xfrm>
            <a:custGeom>
              <a:avLst/>
              <a:gdLst>
                <a:gd name="T0" fmla="*/ 74230057 w 11"/>
                <a:gd name="T1" fmla="*/ 39927436 h 8"/>
                <a:gd name="T2" fmla="*/ 0 w 11"/>
                <a:gd name="T3" fmla="*/ 19963718 h 8"/>
                <a:gd name="T4" fmla="*/ 74230057 w 11"/>
                <a:gd name="T5" fmla="*/ 39927436 h 8"/>
                <a:gd name="T6" fmla="*/ 0 60000 65536"/>
                <a:gd name="T7" fmla="*/ 0 60000 65536"/>
                <a:gd name="T8" fmla="*/ 0 60000 65536"/>
                <a:gd name="T9" fmla="*/ 0 w 11"/>
                <a:gd name="T10" fmla="*/ 0 h 8"/>
                <a:gd name="T11" fmla="*/ 11 w 11"/>
                <a:gd name="T12" fmla="*/ 8 h 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1" h="8">
                  <a:moveTo>
                    <a:pt x="11" y="6"/>
                  </a:moveTo>
                  <a:cubicBezTo>
                    <a:pt x="4" y="8"/>
                    <a:pt x="5" y="2"/>
                    <a:pt x="0" y="3"/>
                  </a:cubicBezTo>
                  <a:cubicBezTo>
                    <a:pt x="2" y="0"/>
                    <a:pt x="11" y="2"/>
                    <a:pt x="11" y="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4" name="Freeform 37"/>
            <p:cNvSpPr>
              <a:spLocks/>
            </p:cNvSpPr>
            <p:nvPr/>
          </p:nvSpPr>
          <p:spPr bwMode="auto">
            <a:xfrm>
              <a:off x="3144838" y="2724150"/>
              <a:ext cx="41275" cy="25400"/>
            </a:xfrm>
            <a:custGeom>
              <a:avLst/>
              <a:gdLst>
                <a:gd name="T0" fmla="*/ 106476602 w 16"/>
                <a:gd name="T1" fmla="*/ 39824378 h 9"/>
                <a:gd name="T2" fmla="*/ 13308608 w 16"/>
                <a:gd name="T3" fmla="*/ 39824378 h 9"/>
                <a:gd name="T4" fmla="*/ 39928403 w 16"/>
                <a:gd name="T5" fmla="*/ 7964311 h 9"/>
                <a:gd name="T6" fmla="*/ 106476602 w 16"/>
                <a:gd name="T7" fmla="*/ 39824378 h 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6"/>
                <a:gd name="T13" fmla="*/ 0 h 9"/>
                <a:gd name="T14" fmla="*/ 16 w 16"/>
                <a:gd name="T15" fmla="*/ 9 h 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6" h="9">
                  <a:moveTo>
                    <a:pt x="16" y="5"/>
                  </a:moveTo>
                  <a:cubicBezTo>
                    <a:pt x="14" y="9"/>
                    <a:pt x="4" y="9"/>
                    <a:pt x="2" y="5"/>
                  </a:cubicBezTo>
                  <a:cubicBezTo>
                    <a:pt x="0" y="0"/>
                    <a:pt x="7" y="4"/>
                    <a:pt x="6" y="1"/>
                  </a:cubicBezTo>
                  <a:cubicBezTo>
                    <a:pt x="9" y="3"/>
                    <a:pt x="12" y="4"/>
                    <a:pt x="16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5" name="Freeform 38"/>
            <p:cNvSpPr>
              <a:spLocks/>
            </p:cNvSpPr>
            <p:nvPr/>
          </p:nvSpPr>
          <p:spPr bwMode="auto">
            <a:xfrm>
              <a:off x="4629150" y="2740025"/>
              <a:ext cx="23813" cy="25400"/>
            </a:xfrm>
            <a:custGeom>
              <a:avLst/>
              <a:gdLst>
                <a:gd name="T0" fmla="*/ 22681883 w 10"/>
                <a:gd name="T1" fmla="*/ 0 h 9"/>
                <a:gd name="T2" fmla="*/ 56705897 w 10"/>
                <a:gd name="T3" fmla="*/ 47788689 h 9"/>
                <a:gd name="T4" fmla="*/ 17012007 w 10"/>
                <a:gd name="T5" fmla="*/ 71684444 h 9"/>
                <a:gd name="T6" fmla="*/ 5669875 w 10"/>
                <a:gd name="T7" fmla="*/ 15928622 h 9"/>
                <a:gd name="T8" fmla="*/ 22681883 w 10"/>
                <a:gd name="T9" fmla="*/ 0 h 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"/>
                <a:gd name="T16" fmla="*/ 0 h 9"/>
                <a:gd name="T17" fmla="*/ 10 w 10"/>
                <a:gd name="T18" fmla="*/ 9 h 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" h="9">
                  <a:moveTo>
                    <a:pt x="4" y="0"/>
                  </a:moveTo>
                  <a:cubicBezTo>
                    <a:pt x="8" y="0"/>
                    <a:pt x="9" y="2"/>
                    <a:pt x="10" y="6"/>
                  </a:cubicBezTo>
                  <a:cubicBezTo>
                    <a:pt x="6" y="6"/>
                    <a:pt x="3" y="6"/>
                    <a:pt x="3" y="9"/>
                  </a:cubicBezTo>
                  <a:cubicBezTo>
                    <a:pt x="0" y="9"/>
                    <a:pt x="2" y="4"/>
                    <a:pt x="1" y="2"/>
                  </a:cubicBezTo>
                  <a:cubicBezTo>
                    <a:pt x="3" y="2"/>
                    <a:pt x="4" y="1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6" name="Freeform 39"/>
            <p:cNvSpPr>
              <a:spLocks/>
            </p:cNvSpPr>
            <p:nvPr/>
          </p:nvSpPr>
          <p:spPr bwMode="auto">
            <a:xfrm>
              <a:off x="2378075" y="2757488"/>
              <a:ext cx="25400" cy="19050"/>
            </a:xfrm>
            <a:custGeom>
              <a:avLst/>
              <a:gdLst>
                <a:gd name="T0" fmla="*/ 64516000 w 10"/>
                <a:gd name="T1" fmla="*/ 44438207 h 7"/>
                <a:gd name="T2" fmla="*/ 0 w 10"/>
                <a:gd name="T3" fmla="*/ 51843214 h 7"/>
                <a:gd name="T4" fmla="*/ 64516000 w 10"/>
                <a:gd name="T5" fmla="*/ 44438207 h 7"/>
                <a:gd name="T6" fmla="*/ 0 60000 65536"/>
                <a:gd name="T7" fmla="*/ 0 60000 65536"/>
                <a:gd name="T8" fmla="*/ 0 60000 65536"/>
                <a:gd name="T9" fmla="*/ 0 w 10"/>
                <a:gd name="T10" fmla="*/ 0 h 7"/>
                <a:gd name="T11" fmla="*/ 10 w 10"/>
                <a:gd name="T12" fmla="*/ 7 h 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0" h="7">
                  <a:moveTo>
                    <a:pt x="10" y="6"/>
                  </a:moveTo>
                  <a:cubicBezTo>
                    <a:pt x="5" y="5"/>
                    <a:pt x="3" y="6"/>
                    <a:pt x="0" y="7"/>
                  </a:cubicBezTo>
                  <a:cubicBezTo>
                    <a:pt x="0" y="4"/>
                    <a:pt x="10" y="0"/>
                    <a:pt x="10" y="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" name="Freeform 40"/>
            <p:cNvSpPr>
              <a:spLocks/>
            </p:cNvSpPr>
            <p:nvPr/>
          </p:nvSpPr>
          <p:spPr bwMode="auto">
            <a:xfrm>
              <a:off x="2820988" y="2770188"/>
              <a:ext cx="46037" cy="31750"/>
            </a:xfrm>
            <a:custGeom>
              <a:avLst/>
              <a:gdLst>
                <a:gd name="T0" fmla="*/ 98120193 w 18"/>
                <a:gd name="T1" fmla="*/ 16662977 h 11"/>
                <a:gd name="T2" fmla="*/ 104662562 w 18"/>
                <a:gd name="T3" fmla="*/ 83312000 h 11"/>
                <a:gd name="T4" fmla="*/ 13082181 w 18"/>
                <a:gd name="T5" fmla="*/ 66649023 h 11"/>
                <a:gd name="T6" fmla="*/ 32706731 w 18"/>
                <a:gd name="T7" fmla="*/ 16662977 h 11"/>
                <a:gd name="T8" fmla="*/ 98120193 w 18"/>
                <a:gd name="T9" fmla="*/ 16662977 h 1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8"/>
                <a:gd name="T16" fmla="*/ 0 h 11"/>
                <a:gd name="T17" fmla="*/ 18 w 18"/>
                <a:gd name="T18" fmla="*/ 11 h 1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8" h="11">
                  <a:moveTo>
                    <a:pt x="15" y="2"/>
                  </a:moveTo>
                  <a:cubicBezTo>
                    <a:pt x="16" y="4"/>
                    <a:pt x="18" y="9"/>
                    <a:pt x="16" y="10"/>
                  </a:cubicBezTo>
                  <a:cubicBezTo>
                    <a:pt x="11" y="10"/>
                    <a:pt x="4" y="11"/>
                    <a:pt x="2" y="8"/>
                  </a:cubicBezTo>
                  <a:cubicBezTo>
                    <a:pt x="0" y="3"/>
                    <a:pt x="6" y="6"/>
                    <a:pt x="5" y="2"/>
                  </a:cubicBezTo>
                  <a:cubicBezTo>
                    <a:pt x="9" y="0"/>
                    <a:pt x="14" y="4"/>
                    <a:pt x="15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8" name="Freeform 41"/>
            <p:cNvSpPr>
              <a:spLocks/>
            </p:cNvSpPr>
            <p:nvPr/>
          </p:nvSpPr>
          <p:spPr bwMode="auto">
            <a:xfrm>
              <a:off x="2806700" y="2852738"/>
              <a:ext cx="52388" cy="25400"/>
            </a:xfrm>
            <a:custGeom>
              <a:avLst/>
              <a:gdLst>
                <a:gd name="T0" fmla="*/ 118244705 w 21"/>
                <a:gd name="T1" fmla="*/ 25806400 h 10"/>
                <a:gd name="T2" fmla="*/ 87126233 w 21"/>
                <a:gd name="T3" fmla="*/ 45161200 h 10"/>
                <a:gd name="T4" fmla="*/ 49786063 w 21"/>
                <a:gd name="T5" fmla="*/ 51612800 h 10"/>
                <a:gd name="T6" fmla="*/ 12445892 w 21"/>
                <a:gd name="T7" fmla="*/ 45161200 h 10"/>
                <a:gd name="T8" fmla="*/ 24894279 w 21"/>
                <a:gd name="T9" fmla="*/ 19354800 h 10"/>
                <a:gd name="T10" fmla="*/ 49786063 w 21"/>
                <a:gd name="T11" fmla="*/ 0 h 10"/>
                <a:gd name="T12" fmla="*/ 118244705 w 21"/>
                <a:gd name="T13" fmla="*/ 25806400 h 1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1"/>
                <a:gd name="T22" fmla="*/ 0 h 10"/>
                <a:gd name="T23" fmla="*/ 21 w 21"/>
                <a:gd name="T24" fmla="*/ 10 h 10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1" h="10">
                  <a:moveTo>
                    <a:pt x="19" y="4"/>
                  </a:moveTo>
                  <a:cubicBezTo>
                    <a:pt x="21" y="8"/>
                    <a:pt x="16" y="7"/>
                    <a:pt x="14" y="7"/>
                  </a:cubicBezTo>
                  <a:cubicBezTo>
                    <a:pt x="13" y="7"/>
                    <a:pt x="9" y="10"/>
                    <a:pt x="8" y="8"/>
                  </a:cubicBezTo>
                  <a:cubicBezTo>
                    <a:pt x="7" y="7"/>
                    <a:pt x="4" y="8"/>
                    <a:pt x="2" y="7"/>
                  </a:cubicBezTo>
                  <a:cubicBezTo>
                    <a:pt x="0" y="3"/>
                    <a:pt x="9" y="4"/>
                    <a:pt x="4" y="3"/>
                  </a:cubicBezTo>
                  <a:cubicBezTo>
                    <a:pt x="4" y="1"/>
                    <a:pt x="8" y="2"/>
                    <a:pt x="8" y="0"/>
                  </a:cubicBezTo>
                  <a:cubicBezTo>
                    <a:pt x="12" y="1"/>
                    <a:pt x="17" y="2"/>
                    <a:pt x="19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9" name="Freeform 42"/>
            <p:cNvSpPr>
              <a:spLocks/>
            </p:cNvSpPr>
            <p:nvPr/>
          </p:nvSpPr>
          <p:spPr bwMode="auto">
            <a:xfrm>
              <a:off x="2806700" y="2894013"/>
              <a:ext cx="23813" cy="12700"/>
            </a:xfrm>
            <a:custGeom>
              <a:avLst/>
              <a:gdLst>
                <a:gd name="T0" fmla="*/ 45363765 w 10"/>
                <a:gd name="T1" fmla="*/ 32258000 h 5"/>
                <a:gd name="T2" fmla="*/ 11342132 w 10"/>
                <a:gd name="T3" fmla="*/ 32258000 h 5"/>
                <a:gd name="T4" fmla="*/ 45363765 w 10"/>
                <a:gd name="T5" fmla="*/ 32258000 h 5"/>
                <a:gd name="T6" fmla="*/ 0 60000 65536"/>
                <a:gd name="T7" fmla="*/ 0 60000 65536"/>
                <a:gd name="T8" fmla="*/ 0 60000 65536"/>
                <a:gd name="T9" fmla="*/ 0 w 10"/>
                <a:gd name="T10" fmla="*/ 0 h 5"/>
                <a:gd name="T11" fmla="*/ 10 w 10"/>
                <a:gd name="T12" fmla="*/ 5 h 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0" h="5">
                  <a:moveTo>
                    <a:pt x="8" y="5"/>
                  </a:moveTo>
                  <a:cubicBezTo>
                    <a:pt x="5" y="2"/>
                    <a:pt x="6" y="5"/>
                    <a:pt x="2" y="5"/>
                  </a:cubicBezTo>
                  <a:cubicBezTo>
                    <a:pt x="0" y="0"/>
                    <a:pt x="10" y="0"/>
                    <a:pt x="8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0" name="Freeform 43"/>
            <p:cNvSpPr>
              <a:spLocks/>
            </p:cNvSpPr>
            <p:nvPr/>
          </p:nvSpPr>
          <p:spPr bwMode="auto">
            <a:xfrm>
              <a:off x="2727325" y="2911475"/>
              <a:ext cx="28575" cy="14288"/>
            </a:xfrm>
            <a:custGeom>
              <a:avLst/>
              <a:gdLst>
                <a:gd name="T0" fmla="*/ 60734864 w 11"/>
                <a:gd name="T1" fmla="*/ 0 h 6"/>
                <a:gd name="T2" fmla="*/ 74230057 w 11"/>
                <a:gd name="T3" fmla="*/ 17012245 h 6"/>
                <a:gd name="T4" fmla="*/ 33741880 w 11"/>
                <a:gd name="T5" fmla="*/ 28354536 h 6"/>
                <a:gd name="T6" fmla="*/ 0 w 11"/>
                <a:gd name="T7" fmla="*/ 28354536 h 6"/>
                <a:gd name="T8" fmla="*/ 60734864 w 11"/>
                <a:gd name="T9" fmla="*/ 0 h 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"/>
                <a:gd name="T16" fmla="*/ 0 h 6"/>
                <a:gd name="T17" fmla="*/ 11 w 11"/>
                <a:gd name="T18" fmla="*/ 6 h 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" h="6">
                  <a:moveTo>
                    <a:pt x="9" y="0"/>
                  </a:moveTo>
                  <a:cubicBezTo>
                    <a:pt x="9" y="2"/>
                    <a:pt x="10" y="3"/>
                    <a:pt x="11" y="3"/>
                  </a:cubicBezTo>
                  <a:cubicBezTo>
                    <a:pt x="11" y="6"/>
                    <a:pt x="6" y="3"/>
                    <a:pt x="5" y="5"/>
                  </a:cubicBezTo>
                  <a:cubicBezTo>
                    <a:pt x="4" y="6"/>
                    <a:pt x="5" y="5"/>
                    <a:pt x="0" y="5"/>
                  </a:cubicBezTo>
                  <a:cubicBezTo>
                    <a:pt x="2" y="2"/>
                    <a:pt x="4" y="0"/>
                    <a:pt x="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1" name="Freeform 44"/>
            <p:cNvSpPr>
              <a:spLocks/>
            </p:cNvSpPr>
            <p:nvPr/>
          </p:nvSpPr>
          <p:spPr bwMode="auto">
            <a:xfrm>
              <a:off x="2781300" y="2925763"/>
              <a:ext cx="9525" cy="19050"/>
            </a:xfrm>
            <a:custGeom>
              <a:avLst/>
              <a:gdLst>
                <a:gd name="T0" fmla="*/ 5669756 w 4"/>
                <a:gd name="T1" fmla="*/ 0 h 7"/>
                <a:gd name="T2" fmla="*/ 22681406 w 4"/>
                <a:gd name="T3" fmla="*/ 44438207 h 7"/>
                <a:gd name="T4" fmla="*/ 5669756 w 4"/>
                <a:gd name="T5" fmla="*/ 0 h 7"/>
                <a:gd name="T6" fmla="*/ 0 60000 65536"/>
                <a:gd name="T7" fmla="*/ 0 60000 65536"/>
                <a:gd name="T8" fmla="*/ 0 60000 65536"/>
                <a:gd name="T9" fmla="*/ 0 w 4"/>
                <a:gd name="T10" fmla="*/ 0 h 7"/>
                <a:gd name="T11" fmla="*/ 4 w 4"/>
                <a:gd name="T12" fmla="*/ 7 h 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" h="7">
                  <a:moveTo>
                    <a:pt x="1" y="0"/>
                  </a:moveTo>
                  <a:cubicBezTo>
                    <a:pt x="4" y="0"/>
                    <a:pt x="4" y="2"/>
                    <a:pt x="4" y="6"/>
                  </a:cubicBezTo>
                  <a:cubicBezTo>
                    <a:pt x="0" y="7"/>
                    <a:pt x="1" y="2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2" name="Freeform 45"/>
            <p:cNvSpPr>
              <a:spLocks/>
            </p:cNvSpPr>
            <p:nvPr/>
          </p:nvSpPr>
          <p:spPr bwMode="auto">
            <a:xfrm>
              <a:off x="3787775" y="3086100"/>
              <a:ext cx="61913" cy="80963"/>
            </a:xfrm>
            <a:custGeom>
              <a:avLst/>
              <a:gdLst>
                <a:gd name="T0" fmla="*/ 61331018 w 25"/>
                <a:gd name="T1" fmla="*/ 0 h 29"/>
                <a:gd name="T2" fmla="*/ 67465358 w 25"/>
                <a:gd name="T3" fmla="*/ 7794783 h 29"/>
                <a:gd name="T4" fmla="*/ 128796376 w 25"/>
                <a:gd name="T5" fmla="*/ 7794783 h 29"/>
                <a:gd name="T6" fmla="*/ 153328783 w 25"/>
                <a:gd name="T7" fmla="*/ 31176339 h 29"/>
                <a:gd name="T8" fmla="*/ 147194443 w 25"/>
                <a:gd name="T9" fmla="*/ 54560687 h 29"/>
                <a:gd name="T10" fmla="*/ 128796376 w 25"/>
                <a:gd name="T11" fmla="*/ 62355469 h 29"/>
                <a:gd name="T12" fmla="*/ 147194443 w 25"/>
                <a:gd name="T13" fmla="*/ 116913364 h 29"/>
                <a:gd name="T14" fmla="*/ 134928239 w 25"/>
                <a:gd name="T15" fmla="*/ 171474050 h 29"/>
                <a:gd name="T16" fmla="*/ 91997765 w 25"/>
                <a:gd name="T17" fmla="*/ 171474050 h 29"/>
                <a:gd name="T18" fmla="*/ 85863425 w 25"/>
                <a:gd name="T19" fmla="*/ 210445172 h 29"/>
                <a:gd name="T20" fmla="*/ 67465358 w 25"/>
                <a:gd name="T21" fmla="*/ 226034737 h 29"/>
                <a:gd name="T22" fmla="*/ 18400544 w 25"/>
                <a:gd name="T23" fmla="*/ 226034737 h 29"/>
                <a:gd name="T24" fmla="*/ 36798611 w 25"/>
                <a:gd name="T25" fmla="*/ 163679268 h 29"/>
                <a:gd name="T26" fmla="*/ 36798611 w 25"/>
                <a:gd name="T27" fmla="*/ 116913364 h 29"/>
                <a:gd name="T28" fmla="*/ 18400544 w 25"/>
                <a:gd name="T29" fmla="*/ 62355469 h 29"/>
                <a:gd name="T30" fmla="*/ 49064814 w 25"/>
                <a:gd name="T31" fmla="*/ 77942243 h 29"/>
                <a:gd name="T32" fmla="*/ 61331018 w 25"/>
                <a:gd name="T33" fmla="*/ 0 h 29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25"/>
                <a:gd name="T52" fmla="*/ 0 h 29"/>
                <a:gd name="T53" fmla="*/ 25 w 25"/>
                <a:gd name="T54" fmla="*/ 29 h 29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25" h="29">
                  <a:moveTo>
                    <a:pt x="10" y="0"/>
                  </a:moveTo>
                  <a:cubicBezTo>
                    <a:pt x="11" y="0"/>
                    <a:pt x="11" y="1"/>
                    <a:pt x="11" y="1"/>
                  </a:cubicBezTo>
                  <a:cubicBezTo>
                    <a:pt x="11" y="4"/>
                    <a:pt x="17" y="0"/>
                    <a:pt x="21" y="1"/>
                  </a:cubicBezTo>
                  <a:cubicBezTo>
                    <a:pt x="22" y="3"/>
                    <a:pt x="23" y="4"/>
                    <a:pt x="25" y="4"/>
                  </a:cubicBezTo>
                  <a:cubicBezTo>
                    <a:pt x="25" y="6"/>
                    <a:pt x="25" y="7"/>
                    <a:pt x="24" y="7"/>
                  </a:cubicBezTo>
                  <a:cubicBezTo>
                    <a:pt x="24" y="8"/>
                    <a:pt x="22" y="8"/>
                    <a:pt x="21" y="8"/>
                  </a:cubicBezTo>
                  <a:cubicBezTo>
                    <a:pt x="21" y="12"/>
                    <a:pt x="24" y="12"/>
                    <a:pt x="24" y="15"/>
                  </a:cubicBezTo>
                  <a:cubicBezTo>
                    <a:pt x="24" y="17"/>
                    <a:pt x="22" y="19"/>
                    <a:pt x="22" y="22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3" y="22"/>
                    <a:pt x="15" y="25"/>
                    <a:pt x="14" y="27"/>
                  </a:cubicBezTo>
                  <a:cubicBezTo>
                    <a:pt x="14" y="27"/>
                    <a:pt x="10" y="27"/>
                    <a:pt x="11" y="29"/>
                  </a:cubicBezTo>
                  <a:cubicBezTo>
                    <a:pt x="3" y="29"/>
                    <a:pt x="3" y="29"/>
                    <a:pt x="3" y="29"/>
                  </a:cubicBezTo>
                  <a:cubicBezTo>
                    <a:pt x="4" y="27"/>
                    <a:pt x="0" y="20"/>
                    <a:pt x="6" y="21"/>
                  </a:cubicBezTo>
                  <a:cubicBezTo>
                    <a:pt x="6" y="17"/>
                    <a:pt x="3" y="18"/>
                    <a:pt x="6" y="15"/>
                  </a:cubicBezTo>
                  <a:cubicBezTo>
                    <a:pt x="7" y="11"/>
                    <a:pt x="2" y="13"/>
                    <a:pt x="3" y="8"/>
                  </a:cubicBezTo>
                  <a:cubicBezTo>
                    <a:pt x="6" y="8"/>
                    <a:pt x="6" y="9"/>
                    <a:pt x="8" y="10"/>
                  </a:cubicBezTo>
                  <a:cubicBezTo>
                    <a:pt x="11" y="9"/>
                    <a:pt x="9" y="3"/>
                    <a:pt x="1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3" name="Freeform 48"/>
            <p:cNvSpPr>
              <a:spLocks/>
            </p:cNvSpPr>
            <p:nvPr/>
          </p:nvSpPr>
          <p:spPr bwMode="auto">
            <a:xfrm>
              <a:off x="5973763" y="3090863"/>
              <a:ext cx="34925" cy="174625"/>
            </a:xfrm>
            <a:custGeom>
              <a:avLst/>
              <a:gdLst>
                <a:gd name="T0" fmla="*/ 27106457 w 15"/>
                <a:gd name="T1" fmla="*/ 50523042 h 65"/>
                <a:gd name="T2" fmla="*/ 43369865 w 15"/>
                <a:gd name="T3" fmla="*/ 122696898 h 65"/>
                <a:gd name="T4" fmla="*/ 48790225 w 15"/>
                <a:gd name="T5" fmla="*/ 166001212 h 65"/>
                <a:gd name="T6" fmla="*/ 48790225 w 15"/>
                <a:gd name="T7" fmla="*/ 194873440 h 65"/>
                <a:gd name="T8" fmla="*/ 59633273 w 15"/>
                <a:gd name="T9" fmla="*/ 274263338 h 65"/>
                <a:gd name="T10" fmla="*/ 81317042 w 15"/>
                <a:gd name="T11" fmla="*/ 317570338 h 65"/>
                <a:gd name="T12" fmla="*/ 48790225 w 15"/>
                <a:gd name="T13" fmla="*/ 324786381 h 65"/>
                <a:gd name="T14" fmla="*/ 48790225 w 15"/>
                <a:gd name="T15" fmla="*/ 396962923 h 65"/>
                <a:gd name="T16" fmla="*/ 32526817 w 15"/>
                <a:gd name="T17" fmla="*/ 396962923 h 65"/>
                <a:gd name="T18" fmla="*/ 48790225 w 15"/>
                <a:gd name="T19" fmla="*/ 469136779 h 65"/>
                <a:gd name="T20" fmla="*/ 10843048 w 15"/>
                <a:gd name="T21" fmla="*/ 454702008 h 65"/>
                <a:gd name="T22" fmla="*/ 21683768 w 15"/>
                <a:gd name="T23" fmla="*/ 396962923 h 65"/>
                <a:gd name="T24" fmla="*/ 5420360 w 15"/>
                <a:gd name="T25" fmla="*/ 368090694 h 65"/>
                <a:gd name="T26" fmla="*/ 21683768 w 15"/>
                <a:gd name="T27" fmla="*/ 245393796 h 65"/>
                <a:gd name="T28" fmla="*/ 5420360 w 15"/>
                <a:gd name="T29" fmla="*/ 194873440 h 65"/>
                <a:gd name="T30" fmla="*/ 5420360 w 15"/>
                <a:gd name="T31" fmla="*/ 122696898 h 65"/>
                <a:gd name="T32" fmla="*/ 27106457 w 15"/>
                <a:gd name="T33" fmla="*/ 93827356 h 65"/>
                <a:gd name="T34" fmla="*/ 32526817 w 15"/>
                <a:gd name="T35" fmla="*/ 64957813 h 65"/>
                <a:gd name="T36" fmla="*/ 27106457 w 15"/>
                <a:gd name="T37" fmla="*/ 50523042 h 65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5"/>
                <a:gd name="T58" fmla="*/ 0 h 65"/>
                <a:gd name="T59" fmla="*/ 15 w 15"/>
                <a:gd name="T60" fmla="*/ 65 h 65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5" h="65">
                  <a:moveTo>
                    <a:pt x="5" y="7"/>
                  </a:moveTo>
                  <a:cubicBezTo>
                    <a:pt x="11" y="0"/>
                    <a:pt x="5" y="15"/>
                    <a:pt x="8" y="17"/>
                  </a:cubicBezTo>
                  <a:cubicBezTo>
                    <a:pt x="10" y="19"/>
                    <a:pt x="6" y="20"/>
                    <a:pt x="9" y="23"/>
                  </a:cubicBezTo>
                  <a:cubicBezTo>
                    <a:pt x="11" y="25"/>
                    <a:pt x="9" y="25"/>
                    <a:pt x="9" y="27"/>
                  </a:cubicBezTo>
                  <a:cubicBezTo>
                    <a:pt x="9" y="28"/>
                    <a:pt x="12" y="33"/>
                    <a:pt x="11" y="38"/>
                  </a:cubicBezTo>
                  <a:cubicBezTo>
                    <a:pt x="10" y="42"/>
                    <a:pt x="13" y="43"/>
                    <a:pt x="15" y="44"/>
                  </a:cubicBezTo>
                  <a:cubicBezTo>
                    <a:pt x="14" y="47"/>
                    <a:pt x="11" y="47"/>
                    <a:pt x="9" y="45"/>
                  </a:cubicBezTo>
                  <a:cubicBezTo>
                    <a:pt x="8" y="49"/>
                    <a:pt x="9" y="55"/>
                    <a:pt x="9" y="55"/>
                  </a:cubicBezTo>
                  <a:cubicBezTo>
                    <a:pt x="9" y="55"/>
                    <a:pt x="6" y="55"/>
                    <a:pt x="6" y="55"/>
                  </a:cubicBezTo>
                  <a:cubicBezTo>
                    <a:pt x="6" y="58"/>
                    <a:pt x="10" y="59"/>
                    <a:pt x="9" y="65"/>
                  </a:cubicBezTo>
                  <a:cubicBezTo>
                    <a:pt x="5" y="63"/>
                    <a:pt x="5" y="65"/>
                    <a:pt x="2" y="63"/>
                  </a:cubicBezTo>
                  <a:cubicBezTo>
                    <a:pt x="5" y="60"/>
                    <a:pt x="1" y="59"/>
                    <a:pt x="4" y="55"/>
                  </a:cubicBezTo>
                  <a:cubicBezTo>
                    <a:pt x="4" y="53"/>
                    <a:pt x="2" y="51"/>
                    <a:pt x="1" y="51"/>
                  </a:cubicBezTo>
                  <a:cubicBezTo>
                    <a:pt x="2" y="47"/>
                    <a:pt x="5" y="41"/>
                    <a:pt x="4" y="34"/>
                  </a:cubicBezTo>
                  <a:cubicBezTo>
                    <a:pt x="3" y="31"/>
                    <a:pt x="1" y="29"/>
                    <a:pt x="1" y="27"/>
                  </a:cubicBezTo>
                  <a:cubicBezTo>
                    <a:pt x="0" y="23"/>
                    <a:pt x="4" y="20"/>
                    <a:pt x="1" y="17"/>
                  </a:cubicBezTo>
                  <a:cubicBezTo>
                    <a:pt x="1" y="15"/>
                    <a:pt x="3" y="14"/>
                    <a:pt x="5" y="13"/>
                  </a:cubicBezTo>
                  <a:cubicBezTo>
                    <a:pt x="5" y="11"/>
                    <a:pt x="5" y="9"/>
                    <a:pt x="6" y="9"/>
                  </a:cubicBezTo>
                  <a:cubicBezTo>
                    <a:pt x="7" y="8"/>
                    <a:pt x="6" y="7"/>
                    <a:pt x="5" y="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4" name="Freeform 50"/>
            <p:cNvSpPr>
              <a:spLocks/>
            </p:cNvSpPr>
            <p:nvPr/>
          </p:nvSpPr>
          <p:spPr bwMode="auto">
            <a:xfrm>
              <a:off x="3081338" y="3171825"/>
              <a:ext cx="104775" cy="93663"/>
            </a:xfrm>
            <a:custGeom>
              <a:avLst/>
              <a:gdLst>
                <a:gd name="T0" fmla="*/ 112019443 w 42"/>
                <a:gd name="T1" fmla="*/ 0 h 35"/>
                <a:gd name="T2" fmla="*/ 136910989 w 42"/>
                <a:gd name="T3" fmla="*/ 21483616 h 35"/>
                <a:gd name="T4" fmla="*/ 130689350 w 42"/>
                <a:gd name="T5" fmla="*/ 57292319 h 35"/>
                <a:gd name="T6" fmla="*/ 168026670 w 42"/>
                <a:gd name="T7" fmla="*/ 78775935 h 35"/>
                <a:gd name="T8" fmla="*/ 217814752 w 42"/>
                <a:gd name="T9" fmla="*/ 100259551 h 35"/>
                <a:gd name="T10" fmla="*/ 211590618 w 42"/>
                <a:gd name="T11" fmla="*/ 136068254 h 35"/>
                <a:gd name="T12" fmla="*/ 236482164 w 42"/>
                <a:gd name="T13" fmla="*/ 150390665 h 35"/>
                <a:gd name="T14" fmla="*/ 255152071 w 42"/>
                <a:gd name="T15" fmla="*/ 179035486 h 35"/>
                <a:gd name="T16" fmla="*/ 236482164 w 42"/>
                <a:gd name="T17" fmla="*/ 229166600 h 35"/>
                <a:gd name="T18" fmla="*/ 224036391 w 42"/>
                <a:gd name="T19" fmla="*/ 207680308 h 35"/>
                <a:gd name="T20" fmla="*/ 174250804 w 42"/>
                <a:gd name="T21" fmla="*/ 207680308 h 35"/>
                <a:gd name="T22" fmla="*/ 136910989 w 42"/>
                <a:gd name="T23" fmla="*/ 250650216 h 35"/>
                <a:gd name="T24" fmla="*/ 124465216 w 42"/>
                <a:gd name="T25" fmla="*/ 222005395 h 35"/>
                <a:gd name="T26" fmla="*/ 93349536 w 42"/>
                <a:gd name="T27" fmla="*/ 207680308 h 35"/>
                <a:gd name="T28" fmla="*/ 62231361 w 42"/>
                <a:gd name="T29" fmla="*/ 179035486 h 35"/>
                <a:gd name="T30" fmla="*/ 0 w 42"/>
                <a:gd name="T31" fmla="*/ 186196692 h 35"/>
                <a:gd name="T32" fmla="*/ 6224134 w 42"/>
                <a:gd name="T33" fmla="*/ 150390665 h 35"/>
                <a:gd name="T34" fmla="*/ 43563948 w 42"/>
                <a:gd name="T35" fmla="*/ 128907049 h 35"/>
                <a:gd name="T36" fmla="*/ 62231361 w 42"/>
                <a:gd name="T37" fmla="*/ 85937141 h 35"/>
                <a:gd name="T38" fmla="*/ 68455495 w 42"/>
                <a:gd name="T39" fmla="*/ 35806027 h 35"/>
                <a:gd name="T40" fmla="*/ 87125402 w 42"/>
                <a:gd name="T41" fmla="*/ 35806027 h 35"/>
                <a:gd name="T42" fmla="*/ 87125402 w 42"/>
                <a:gd name="T43" fmla="*/ 21483616 h 35"/>
                <a:gd name="T44" fmla="*/ 112019443 w 42"/>
                <a:gd name="T45" fmla="*/ 0 h 35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42"/>
                <a:gd name="T70" fmla="*/ 0 h 35"/>
                <a:gd name="T71" fmla="*/ 42 w 42"/>
                <a:gd name="T72" fmla="*/ 35 h 35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42" h="35">
                  <a:moveTo>
                    <a:pt x="18" y="0"/>
                  </a:moveTo>
                  <a:cubicBezTo>
                    <a:pt x="20" y="0"/>
                    <a:pt x="20" y="2"/>
                    <a:pt x="22" y="3"/>
                  </a:cubicBezTo>
                  <a:cubicBezTo>
                    <a:pt x="22" y="5"/>
                    <a:pt x="18" y="5"/>
                    <a:pt x="21" y="8"/>
                  </a:cubicBezTo>
                  <a:cubicBezTo>
                    <a:pt x="20" y="12"/>
                    <a:pt x="25" y="10"/>
                    <a:pt x="27" y="11"/>
                  </a:cubicBezTo>
                  <a:cubicBezTo>
                    <a:pt x="28" y="12"/>
                    <a:pt x="30" y="16"/>
                    <a:pt x="35" y="14"/>
                  </a:cubicBezTo>
                  <a:cubicBezTo>
                    <a:pt x="35" y="17"/>
                    <a:pt x="38" y="18"/>
                    <a:pt x="34" y="19"/>
                  </a:cubicBezTo>
                  <a:cubicBezTo>
                    <a:pt x="33" y="22"/>
                    <a:pt x="37" y="20"/>
                    <a:pt x="38" y="21"/>
                  </a:cubicBezTo>
                  <a:cubicBezTo>
                    <a:pt x="39" y="22"/>
                    <a:pt x="37" y="27"/>
                    <a:pt x="41" y="25"/>
                  </a:cubicBezTo>
                  <a:cubicBezTo>
                    <a:pt x="42" y="29"/>
                    <a:pt x="37" y="28"/>
                    <a:pt x="38" y="32"/>
                  </a:cubicBezTo>
                  <a:cubicBezTo>
                    <a:pt x="36" y="32"/>
                    <a:pt x="37" y="30"/>
                    <a:pt x="36" y="29"/>
                  </a:cubicBezTo>
                  <a:cubicBezTo>
                    <a:pt x="31" y="29"/>
                    <a:pt x="32" y="31"/>
                    <a:pt x="28" y="29"/>
                  </a:cubicBezTo>
                  <a:cubicBezTo>
                    <a:pt x="26" y="31"/>
                    <a:pt x="22" y="31"/>
                    <a:pt x="22" y="35"/>
                  </a:cubicBezTo>
                  <a:cubicBezTo>
                    <a:pt x="20" y="35"/>
                    <a:pt x="21" y="32"/>
                    <a:pt x="20" y="31"/>
                  </a:cubicBezTo>
                  <a:cubicBezTo>
                    <a:pt x="19" y="30"/>
                    <a:pt x="16" y="30"/>
                    <a:pt x="15" y="29"/>
                  </a:cubicBezTo>
                  <a:cubicBezTo>
                    <a:pt x="14" y="28"/>
                    <a:pt x="13" y="26"/>
                    <a:pt x="10" y="25"/>
                  </a:cubicBezTo>
                  <a:cubicBezTo>
                    <a:pt x="5" y="24"/>
                    <a:pt x="5" y="28"/>
                    <a:pt x="0" y="26"/>
                  </a:cubicBezTo>
                  <a:cubicBezTo>
                    <a:pt x="1" y="25"/>
                    <a:pt x="1" y="23"/>
                    <a:pt x="1" y="21"/>
                  </a:cubicBezTo>
                  <a:cubicBezTo>
                    <a:pt x="6" y="23"/>
                    <a:pt x="2" y="16"/>
                    <a:pt x="7" y="18"/>
                  </a:cubicBezTo>
                  <a:cubicBezTo>
                    <a:pt x="5" y="15"/>
                    <a:pt x="9" y="14"/>
                    <a:pt x="10" y="12"/>
                  </a:cubicBezTo>
                  <a:cubicBezTo>
                    <a:pt x="11" y="11"/>
                    <a:pt x="9" y="8"/>
                    <a:pt x="11" y="5"/>
                  </a:cubicBezTo>
                  <a:cubicBezTo>
                    <a:pt x="12" y="5"/>
                    <a:pt x="14" y="6"/>
                    <a:pt x="14" y="5"/>
                  </a:cubicBezTo>
                  <a:cubicBezTo>
                    <a:pt x="14" y="5"/>
                    <a:pt x="14" y="3"/>
                    <a:pt x="14" y="3"/>
                  </a:cubicBezTo>
                  <a:cubicBezTo>
                    <a:pt x="15" y="1"/>
                    <a:pt x="18" y="2"/>
                    <a:pt x="1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5" name="Freeform 51"/>
            <p:cNvSpPr>
              <a:spLocks/>
            </p:cNvSpPr>
            <p:nvPr/>
          </p:nvSpPr>
          <p:spPr bwMode="auto">
            <a:xfrm>
              <a:off x="3025775" y="3200400"/>
              <a:ext cx="20638" cy="23813"/>
            </a:xfrm>
            <a:custGeom>
              <a:avLst/>
              <a:gdLst>
                <a:gd name="T0" fmla="*/ 0 w 9"/>
                <a:gd name="T1" fmla="*/ 0 h 9"/>
                <a:gd name="T2" fmla="*/ 47325227 w 9"/>
                <a:gd name="T3" fmla="*/ 28004088 h 9"/>
                <a:gd name="T4" fmla="*/ 0 w 9"/>
                <a:gd name="T5" fmla="*/ 0 h 9"/>
                <a:gd name="T6" fmla="*/ 0 60000 65536"/>
                <a:gd name="T7" fmla="*/ 0 60000 65536"/>
                <a:gd name="T8" fmla="*/ 0 60000 65536"/>
                <a:gd name="T9" fmla="*/ 0 w 9"/>
                <a:gd name="T10" fmla="*/ 0 h 9"/>
                <a:gd name="T11" fmla="*/ 9 w 9"/>
                <a:gd name="T12" fmla="*/ 9 h 9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9" h="9">
                  <a:moveTo>
                    <a:pt x="0" y="0"/>
                  </a:moveTo>
                  <a:cubicBezTo>
                    <a:pt x="5" y="0"/>
                    <a:pt x="5" y="4"/>
                    <a:pt x="9" y="4"/>
                  </a:cubicBezTo>
                  <a:cubicBezTo>
                    <a:pt x="8" y="9"/>
                    <a:pt x="0" y="5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6" name="Freeform 52"/>
            <p:cNvSpPr>
              <a:spLocks/>
            </p:cNvSpPr>
            <p:nvPr/>
          </p:nvSpPr>
          <p:spPr bwMode="auto">
            <a:xfrm>
              <a:off x="5959475" y="3295650"/>
              <a:ext cx="76200" cy="55563"/>
            </a:xfrm>
            <a:custGeom>
              <a:avLst/>
              <a:gdLst>
                <a:gd name="T0" fmla="*/ 58064400 w 30"/>
                <a:gd name="T1" fmla="*/ 0 h 21"/>
                <a:gd name="T2" fmla="*/ 64516000 w 30"/>
                <a:gd name="T3" fmla="*/ 14001876 h 21"/>
                <a:gd name="T4" fmla="*/ 103225600 w 30"/>
                <a:gd name="T5" fmla="*/ 49003920 h 21"/>
                <a:gd name="T6" fmla="*/ 193548000 w 30"/>
                <a:gd name="T7" fmla="*/ 42002982 h 21"/>
                <a:gd name="T8" fmla="*/ 154838400 w 30"/>
                <a:gd name="T9" fmla="*/ 98007840 h 21"/>
                <a:gd name="T10" fmla="*/ 129032000 w 30"/>
                <a:gd name="T11" fmla="*/ 91006902 h 21"/>
                <a:gd name="T12" fmla="*/ 90322400 w 30"/>
                <a:gd name="T13" fmla="*/ 112009716 h 21"/>
                <a:gd name="T14" fmla="*/ 83870800 w 30"/>
                <a:gd name="T15" fmla="*/ 140010822 h 21"/>
                <a:gd name="T16" fmla="*/ 38709600 w 30"/>
                <a:gd name="T17" fmla="*/ 119010654 h 21"/>
                <a:gd name="T18" fmla="*/ 58064400 w 30"/>
                <a:gd name="T19" fmla="*/ 0 h 2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30"/>
                <a:gd name="T31" fmla="*/ 0 h 21"/>
                <a:gd name="T32" fmla="*/ 30 w 30"/>
                <a:gd name="T33" fmla="*/ 21 h 21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30" h="21">
                  <a:moveTo>
                    <a:pt x="9" y="0"/>
                  </a:moveTo>
                  <a:cubicBezTo>
                    <a:pt x="10" y="0"/>
                    <a:pt x="10" y="1"/>
                    <a:pt x="10" y="2"/>
                  </a:cubicBezTo>
                  <a:cubicBezTo>
                    <a:pt x="10" y="5"/>
                    <a:pt x="15" y="4"/>
                    <a:pt x="16" y="7"/>
                  </a:cubicBezTo>
                  <a:cubicBezTo>
                    <a:pt x="20" y="5"/>
                    <a:pt x="24" y="8"/>
                    <a:pt x="30" y="6"/>
                  </a:cubicBezTo>
                  <a:cubicBezTo>
                    <a:pt x="29" y="10"/>
                    <a:pt x="24" y="10"/>
                    <a:pt x="24" y="14"/>
                  </a:cubicBezTo>
                  <a:cubicBezTo>
                    <a:pt x="22" y="15"/>
                    <a:pt x="22" y="13"/>
                    <a:pt x="20" y="13"/>
                  </a:cubicBezTo>
                  <a:cubicBezTo>
                    <a:pt x="17" y="12"/>
                    <a:pt x="15" y="19"/>
                    <a:pt x="14" y="16"/>
                  </a:cubicBezTo>
                  <a:cubicBezTo>
                    <a:pt x="12" y="16"/>
                    <a:pt x="13" y="18"/>
                    <a:pt x="13" y="20"/>
                  </a:cubicBezTo>
                  <a:cubicBezTo>
                    <a:pt x="9" y="21"/>
                    <a:pt x="9" y="12"/>
                    <a:pt x="6" y="17"/>
                  </a:cubicBezTo>
                  <a:cubicBezTo>
                    <a:pt x="0" y="13"/>
                    <a:pt x="4" y="3"/>
                    <a:pt x="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7" name="Freeform 53"/>
            <p:cNvSpPr>
              <a:spLocks/>
            </p:cNvSpPr>
            <p:nvPr/>
          </p:nvSpPr>
          <p:spPr bwMode="auto">
            <a:xfrm>
              <a:off x="5827713" y="3363913"/>
              <a:ext cx="146050" cy="131762"/>
            </a:xfrm>
            <a:custGeom>
              <a:avLst/>
              <a:gdLst>
                <a:gd name="T0" fmla="*/ 334828593 w 57"/>
                <a:gd name="T1" fmla="*/ 0 h 49"/>
                <a:gd name="T2" fmla="*/ 361089408 w 57"/>
                <a:gd name="T3" fmla="*/ 14461552 h 49"/>
                <a:gd name="T4" fmla="*/ 361089408 w 57"/>
                <a:gd name="T5" fmla="*/ 166307845 h 49"/>
                <a:gd name="T6" fmla="*/ 347960282 w 57"/>
                <a:gd name="T7" fmla="*/ 144615518 h 49"/>
                <a:gd name="T8" fmla="*/ 347960282 w 57"/>
                <a:gd name="T9" fmla="*/ 202464414 h 49"/>
                <a:gd name="T10" fmla="*/ 334828593 w 57"/>
                <a:gd name="T11" fmla="*/ 195233638 h 49"/>
                <a:gd name="T12" fmla="*/ 334828593 w 57"/>
                <a:gd name="T13" fmla="*/ 296464500 h 49"/>
                <a:gd name="T14" fmla="*/ 315132341 w 57"/>
                <a:gd name="T15" fmla="*/ 289233724 h 49"/>
                <a:gd name="T16" fmla="*/ 288871526 w 57"/>
                <a:gd name="T17" fmla="*/ 303695276 h 49"/>
                <a:gd name="T18" fmla="*/ 269177837 w 57"/>
                <a:gd name="T19" fmla="*/ 296464500 h 49"/>
                <a:gd name="T20" fmla="*/ 229785333 w 57"/>
                <a:gd name="T21" fmla="*/ 303695276 h 49"/>
                <a:gd name="T22" fmla="*/ 183828267 w 57"/>
                <a:gd name="T23" fmla="*/ 318156828 h 49"/>
                <a:gd name="T24" fmla="*/ 164132015 w 57"/>
                <a:gd name="T25" fmla="*/ 354310707 h 49"/>
                <a:gd name="T26" fmla="*/ 131306637 w 57"/>
                <a:gd name="T27" fmla="*/ 303695276 h 49"/>
                <a:gd name="T28" fmla="*/ 111610385 w 57"/>
                <a:gd name="T29" fmla="*/ 325387604 h 49"/>
                <a:gd name="T30" fmla="*/ 91914133 w 57"/>
                <a:gd name="T31" fmla="*/ 318156828 h 49"/>
                <a:gd name="T32" fmla="*/ 0 w 57"/>
                <a:gd name="T33" fmla="*/ 339849155 h 49"/>
                <a:gd name="T34" fmla="*/ 13131689 w 57"/>
                <a:gd name="T35" fmla="*/ 296464500 h 49"/>
                <a:gd name="T36" fmla="*/ 26260815 w 57"/>
                <a:gd name="T37" fmla="*/ 303695276 h 49"/>
                <a:gd name="T38" fmla="*/ 39392504 w 57"/>
                <a:gd name="T39" fmla="*/ 289233724 h 49"/>
                <a:gd name="T40" fmla="*/ 164132015 w 57"/>
                <a:gd name="T41" fmla="*/ 274772172 h 49"/>
                <a:gd name="T42" fmla="*/ 183828267 w 57"/>
                <a:gd name="T43" fmla="*/ 202464414 h 49"/>
                <a:gd name="T44" fmla="*/ 203524518 w 57"/>
                <a:gd name="T45" fmla="*/ 188002862 h 49"/>
                <a:gd name="T46" fmla="*/ 256046148 w 57"/>
                <a:gd name="T47" fmla="*/ 195233638 h 49"/>
                <a:gd name="T48" fmla="*/ 256046148 w 57"/>
                <a:gd name="T49" fmla="*/ 151846293 h 49"/>
                <a:gd name="T50" fmla="*/ 269177837 w 57"/>
                <a:gd name="T51" fmla="*/ 173538621 h 49"/>
                <a:gd name="T52" fmla="*/ 275742400 w 57"/>
                <a:gd name="T53" fmla="*/ 122923190 h 49"/>
                <a:gd name="T54" fmla="*/ 302003215 w 57"/>
                <a:gd name="T55" fmla="*/ 43384655 h 49"/>
                <a:gd name="T56" fmla="*/ 334828593 w 57"/>
                <a:gd name="T57" fmla="*/ 0 h 49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57"/>
                <a:gd name="T88" fmla="*/ 0 h 49"/>
                <a:gd name="T89" fmla="*/ 57 w 57"/>
                <a:gd name="T90" fmla="*/ 49 h 49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57" h="49">
                  <a:moveTo>
                    <a:pt x="51" y="0"/>
                  </a:moveTo>
                  <a:cubicBezTo>
                    <a:pt x="53" y="0"/>
                    <a:pt x="53" y="2"/>
                    <a:pt x="55" y="2"/>
                  </a:cubicBezTo>
                  <a:cubicBezTo>
                    <a:pt x="55" y="12"/>
                    <a:pt x="57" y="17"/>
                    <a:pt x="55" y="23"/>
                  </a:cubicBezTo>
                  <a:cubicBezTo>
                    <a:pt x="54" y="23"/>
                    <a:pt x="54" y="21"/>
                    <a:pt x="53" y="20"/>
                  </a:cubicBezTo>
                  <a:cubicBezTo>
                    <a:pt x="50" y="21"/>
                    <a:pt x="54" y="26"/>
                    <a:pt x="53" y="28"/>
                  </a:cubicBezTo>
                  <a:cubicBezTo>
                    <a:pt x="52" y="28"/>
                    <a:pt x="52" y="27"/>
                    <a:pt x="51" y="27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0" y="41"/>
                    <a:pt x="49" y="40"/>
                    <a:pt x="48" y="40"/>
                  </a:cubicBezTo>
                  <a:cubicBezTo>
                    <a:pt x="45" y="38"/>
                    <a:pt x="45" y="42"/>
                    <a:pt x="44" y="42"/>
                  </a:cubicBezTo>
                  <a:cubicBezTo>
                    <a:pt x="43" y="43"/>
                    <a:pt x="42" y="41"/>
                    <a:pt x="41" y="41"/>
                  </a:cubicBezTo>
                  <a:cubicBezTo>
                    <a:pt x="40" y="41"/>
                    <a:pt x="37" y="42"/>
                    <a:pt x="35" y="42"/>
                  </a:cubicBezTo>
                  <a:cubicBezTo>
                    <a:pt x="35" y="43"/>
                    <a:pt x="32" y="45"/>
                    <a:pt x="28" y="44"/>
                  </a:cubicBezTo>
                  <a:cubicBezTo>
                    <a:pt x="26" y="44"/>
                    <a:pt x="27" y="49"/>
                    <a:pt x="25" y="49"/>
                  </a:cubicBezTo>
                  <a:cubicBezTo>
                    <a:pt x="22" y="48"/>
                    <a:pt x="20" y="47"/>
                    <a:pt x="20" y="42"/>
                  </a:cubicBezTo>
                  <a:cubicBezTo>
                    <a:pt x="17" y="41"/>
                    <a:pt x="18" y="45"/>
                    <a:pt x="17" y="45"/>
                  </a:cubicBezTo>
                  <a:cubicBezTo>
                    <a:pt x="15" y="46"/>
                    <a:pt x="15" y="44"/>
                    <a:pt x="14" y="44"/>
                  </a:cubicBezTo>
                  <a:cubicBezTo>
                    <a:pt x="9" y="45"/>
                    <a:pt x="4" y="49"/>
                    <a:pt x="0" y="47"/>
                  </a:cubicBezTo>
                  <a:cubicBezTo>
                    <a:pt x="1" y="45"/>
                    <a:pt x="2" y="43"/>
                    <a:pt x="2" y="41"/>
                  </a:cubicBezTo>
                  <a:cubicBezTo>
                    <a:pt x="3" y="40"/>
                    <a:pt x="4" y="42"/>
                    <a:pt x="4" y="42"/>
                  </a:cubicBezTo>
                  <a:cubicBezTo>
                    <a:pt x="6" y="42"/>
                    <a:pt x="5" y="40"/>
                    <a:pt x="6" y="40"/>
                  </a:cubicBezTo>
                  <a:cubicBezTo>
                    <a:pt x="11" y="39"/>
                    <a:pt x="20" y="40"/>
                    <a:pt x="25" y="38"/>
                  </a:cubicBezTo>
                  <a:cubicBezTo>
                    <a:pt x="23" y="32"/>
                    <a:pt x="30" y="34"/>
                    <a:pt x="28" y="28"/>
                  </a:cubicBezTo>
                  <a:cubicBezTo>
                    <a:pt x="31" y="30"/>
                    <a:pt x="31" y="30"/>
                    <a:pt x="31" y="26"/>
                  </a:cubicBezTo>
                  <a:cubicBezTo>
                    <a:pt x="34" y="29"/>
                    <a:pt x="37" y="24"/>
                    <a:pt x="39" y="27"/>
                  </a:cubicBezTo>
                  <a:cubicBezTo>
                    <a:pt x="40" y="26"/>
                    <a:pt x="39" y="22"/>
                    <a:pt x="39" y="21"/>
                  </a:cubicBezTo>
                  <a:cubicBezTo>
                    <a:pt x="41" y="20"/>
                    <a:pt x="41" y="24"/>
                    <a:pt x="41" y="24"/>
                  </a:cubicBezTo>
                  <a:cubicBezTo>
                    <a:pt x="42" y="25"/>
                    <a:pt x="45" y="23"/>
                    <a:pt x="42" y="17"/>
                  </a:cubicBezTo>
                  <a:cubicBezTo>
                    <a:pt x="47" y="16"/>
                    <a:pt x="45" y="10"/>
                    <a:pt x="46" y="6"/>
                  </a:cubicBezTo>
                  <a:cubicBezTo>
                    <a:pt x="47" y="4"/>
                    <a:pt x="52" y="4"/>
                    <a:pt x="5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8" name="Freeform 54"/>
            <p:cNvSpPr>
              <a:spLocks/>
            </p:cNvSpPr>
            <p:nvPr/>
          </p:nvSpPr>
          <p:spPr bwMode="auto">
            <a:xfrm>
              <a:off x="4057650" y="3371850"/>
              <a:ext cx="26988" cy="28575"/>
            </a:xfrm>
            <a:custGeom>
              <a:avLst/>
              <a:gdLst>
                <a:gd name="T0" fmla="*/ 29133546 w 10"/>
                <a:gd name="T1" fmla="*/ 0 h 11"/>
                <a:gd name="T2" fmla="*/ 7284061 w 10"/>
                <a:gd name="T3" fmla="*/ 67481161 h 11"/>
                <a:gd name="T4" fmla="*/ 29133546 w 10"/>
                <a:gd name="T5" fmla="*/ 0 h 11"/>
                <a:gd name="T6" fmla="*/ 0 60000 65536"/>
                <a:gd name="T7" fmla="*/ 0 60000 65536"/>
                <a:gd name="T8" fmla="*/ 0 60000 65536"/>
                <a:gd name="T9" fmla="*/ 0 w 10"/>
                <a:gd name="T10" fmla="*/ 0 h 11"/>
                <a:gd name="T11" fmla="*/ 10 w 10"/>
                <a:gd name="T12" fmla="*/ 11 h 1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0" h="11">
                  <a:moveTo>
                    <a:pt x="4" y="0"/>
                  </a:moveTo>
                  <a:cubicBezTo>
                    <a:pt x="10" y="0"/>
                    <a:pt x="8" y="11"/>
                    <a:pt x="1" y="10"/>
                  </a:cubicBezTo>
                  <a:cubicBezTo>
                    <a:pt x="4" y="9"/>
                    <a:pt x="0" y="1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9" name="Freeform 55"/>
            <p:cNvSpPr>
              <a:spLocks/>
            </p:cNvSpPr>
            <p:nvPr/>
          </p:nvSpPr>
          <p:spPr bwMode="auto">
            <a:xfrm>
              <a:off x="4117975" y="3414713"/>
              <a:ext cx="36513" cy="30162"/>
            </a:xfrm>
            <a:custGeom>
              <a:avLst/>
              <a:gdLst>
                <a:gd name="T0" fmla="*/ 71102982 w 15"/>
                <a:gd name="T1" fmla="*/ 15037128 h 11"/>
                <a:gd name="T2" fmla="*/ 88879945 w 15"/>
                <a:gd name="T3" fmla="*/ 67667076 h 11"/>
                <a:gd name="T4" fmla="*/ 47403611 w 15"/>
                <a:gd name="T5" fmla="*/ 67667076 h 11"/>
                <a:gd name="T6" fmla="*/ 47403611 w 15"/>
                <a:gd name="T7" fmla="*/ 60148512 h 11"/>
                <a:gd name="T8" fmla="*/ 11849686 w 15"/>
                <a:gd name="T9" fmla="*/ 52629948 h 11"/>
                <a:gd name="T10" fmla="*/ 71102982 w 15"/>
                <a:gd name="T11" fmla="*/ 15037128 h 1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5"/>
                <a:gd name="T19" fmla="*/ 0 h 11"/>
                <a:gd name="T20" fmla="*/ 15 w 15"/>
                <a:gd name="T21" fmla="*/ 11 h 11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5" h="11">
                  <a:moveTo>
                    <a:pt x="12" y="2"/>
                  </a:moveTo>
                  <a:cubicBezTo>
                    <a:pt x="14" y="4"/>
                    <a:pt x="15" y="6"/>
                    <a:pt x="15" y="9"/>
                  </a:cubicBezTo>
                  <a:cubicBezTo>
                    <a:pt x="14" y="9"/>
                    <a:pt x="9" y="11"/>
                    <a:pt x="8" y="9"/>
                  </a:cubicBezTo>
                  <a:cubicBezTo>
                    <a:pt x="8" y="9"/>
                    <a:pt x="8" y="8"/>
                    <a:pt x="8" y="8"/>
                  </a:cubicBezTo>
                  <a:cubicBezTo>
                    <a:pt x="6" y="8"/>
                    <a:pt x="2" y="9"/>
                    <a:pt x="2" y="7"/>
                  </a:cubicBezTo>
                  <a:cubicBezTo>
                    <a:pt x="0" y="0"/>
                    <a:pt x="12" y="7"/>
                    <a:pt x="12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0" name="Freeform 56"/>
            <p:cNvSpPr>
              <a:spLocks/>
            </p:cNvSpPr>
            <p:nvPr/>
          </p:nvSpPr>
          <p:spPr bwMode="auto">
            <a:xfrm>
              <a:off x="4405313" y="3468688"/>
              <a:ext cx="26987" cy="12700"/>
            </a:xfrm>
            <a:custGeom>
              <a:avLst/>
              <a:gdLst>
                <a:gd name="T0" fmla="*/ 0 w 11"/>
                <a:gd name="T1" fmla="*/ 32258000 h 5"/>
                <a:gd name="T2" fmla="*/ 36113513 w 11"/>
                <a:gd name="T3" fmla="*/ 6451600 h 5"/>
                <a:gd name="T4" fmla="*/ 30095412 w 11"/>
                <a:gd name="T5" fmla="*/ 12903200 h 5"/>
                <a:gd name="T6" fmla="*/ 0 w 11"/>
                <a:gd name="T7" fmla="*/ 32258000 h 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"/>
                <a:gd name="T13" fmla="*/ 0 h 5"/>
                <a:gd name="T14" fmla="*/ 11 w 11"/>
                <a:gd name="T15" fmla="*/ 5 h 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" h="5">
                  <a:moveTo>
                    <a:pt x="0" y="5"/>
                  </a:moveTo>
                  <a:cubicBezTo>
                    <a:pt x="0" y="1"/>
                    <a:pt x="2" y="0"/>
                    <a:pt x="6" y="1"/>
                  </a:cubicBezTo>
                  <a:cubicBezTo>
                    <a:pt x="11" y="0"/>
                    <a:pt x="8" y="3"/>
                    <a:pt x="5" y="2"/>
                  </a:cubicBezTo>
                  <a:cubicBezTo>
                    <a:pt x="3" y="3"/>
                    <a:pt x="3" y="5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1" name="Freeform 57"/>
            <p:cNvSpPr>
              <a:spLocks/>
            </p:cNvSpPr>
            <p:nvPr/>
          </p:nvSpPr>
          <p:spPr bwMode="auto">
            <a:xfrm>
              <a:off x="5842000" y="3492500"/>
              <a:ext cx="26988" cy="15875"/>
            </a:xfrm>
            <a:custGeom>
              <a:avLst/>
              <a:gdLst>
                <a:gd name="T0" fmla="*/ 54174730 w 11"/>
                <a:gd name="T1" fmla="*/ 0 h 6"/>
                <a:gd name="T2" fmla="*/ 36117304 w 11"/>
                <a:gd name="T3" fmla="*/ 42002604 h 6"/>
                <a:gd name="T4" fmla="*/ 6018324 w 11"/>
                <a:gd name="T5" fmla="*/ 7000875 h 6"/>
                <a:gd name="T6" fmla="*/ 54174730 w 11"/>
                <a:gd name="T7" fmla="*/ 0 h 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"/>
                <a:gd name="T13" fmla="*/ 0 h 6"/>
                <a:gd name="T14" fmla="*/ 11 w 11"/>
                <a:gd name="T15" fmla="*/ 6 h 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" h="6">
                  <a:moveTo>
                    <a:pt x="9" y="0"/>
                  </a:moveTo>
                  <a:cubicBezTo>
                    <a:pt x="11" y="5"/>
                    <a:pt x="5" y="1"/>
                    <a:pt x="6" y="6"/>
                  </a:cubicBezTo>
                  <a:cubicBezTo>
                    <a:pt x="3" y="6"/>
                    <a:pt x="0" y="5"/>
                    <a:pt x="1" y="1"/>
                  </a:cubicBezTo>
                  <a:cubicBezTo>
                    <a:pt x="4" y="5"/>
                    <a:pt x="5" y="0"/>
                    <a:pt x="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" name="Freeform 58"/>
            <p:cNvSpPr>
              <a:spLocks/>
            </p:cNvSpPr>
            <p:nvPr/>
          </p:nvSpPr>
          <p:spPr bwMode="auto">
            <a:xfrm>
              <a:off x="5797550" y="3492500"/>
              <a:ext cx="38100" cy="41275"/>
            </a:xfrm>
            <a:custGeom>
              <a:avLst/>
              <a:gdLst>
                <a:gd name="T0" fmla="*/ 83870800 w 15"/>
                <a:gd name="T1" fmla="*/ 19964202 h 16"/>
                <a:gd name="T2" fmla="*/ 83870800 w 15"/>
                <a:gd name="T3" fmla="*/ 86512400 h 16"/>
                <a:gd name="T4" fmla="*/ 32258000 w 15"/>
                <a:gd name="T5" fmla="*/ 93167994 h 16"/>
                <a:gd name="T6" fmla="*/ 6451600 w 15"/>
                <a:gd name="T7" fmla="*/ 53239591 h 16"/>
                <a:gd name="T8" fmla="*/ 83870800 w 15"/>
                <a:gd name="T9" fmla="*/ 19964202 h 1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5"/>
                <a:gd name="T16" fmla="*/ 0 h 16"/>
                <a:gd name="T17" fmla="*/ 15 w 15"/>
                <a:gd name="T18" fmla="*/ 16 h 1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5" h="16">
                  <a:moveTo>
                    <a:pt x="13" y="3"/>
                  </a:moveTo>
                  <a:cubicBezTo>
                    <a:pt x="15" y="7"/>
                    <a:pt x="9" y="11"/>
                    <a:pt x="13" y="13"/>
                  </a:cubicBezTo>
                  <a:cubicBezTo>
                    <a:pt x="13" y="16"/>
                    <a:pt x="7" y="13"/>
                    <a:pt x="5" y="14"/>
                  </a:cubicBezTo>
                  <a:cubicBezTo>
                    <a:pt x="5" y="9"/>
                    <a:pt x="6" y="6"/>
                    <a:pt x="1" y="8"/>
                  </a:cubicBezTo>
                  <a:cubicBezTo>
                    <a:pt x="0" y="2"/>
                    <a:pt x="8" y="0"/>
                    <a:pt x="13" y="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3" name="Freeform 59"/>
            <p:cNvSpPr>
              <a:spLocks/>
            </p:cNvSpPr>
            <p:nvPr/>
          </p:nvSpPr>
          <p:spPr bwMode="auto">
            <a:xfrm>
              <a:off x="5662613" y="3643313"/>
              <a:ext cx="22225" cy="39687"/>
            </a:xfrm>
            <a:custGeom>
              <a:avLst/>
              <a:gdLst>
                <a:gd name="T0" fmla="*/ 54883403 w 9"/>
                <a:gd name="T1" fmla="*/ 48216870 h 14"/>
                <a:gd name="T2" fmla="*/ 36589758 w 9"/>
                <a:gd name="T3" fmla="*/ 112504141 h 14"/>
                <a:gd name="T4" fmla="*/ 0 w 9"/>
                <a:gd name="T5" fmla="*/ 112504141 h 14"/>
                <a:gd name="T6" fmla="*/ 12196586 w 9"/>
                <a:gd name="T7" fmla="*/ 32143635 h 14"/>
                <a:gd name="T8" fmla="*/ 54883403 w 9"/>
                <a:gd name="T9" fmla="*/ 48216870 h 1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"/>
                <a:gd name="T16" fmla="*/ 0 h 14"/>
                <a:gd name="T17" fmla="*/ 9 w 9"/>
                <a:gd name="T18" fmla="*/ 14 h 1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" h="14">
                  <a:moveTo>
                    <a:pt x="9" y="6"/>
                  </a:moveTo>
                  <a:cubicBezTo>
                    <a:pt x="9" y="10"/>
                    <a:pt x="4" y="9"/>
                    <a:pt x="6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1" y="12"/>
                    <a:pt x="5" y="6"/>
                    <a:pt x="2" y="4"/>
                  </a:cubicBezTo>
                  <a:cubicBezTo>
                    <a:pt x="3" y="1"/>
                    <a:pt x="9" y="0"/>
                    <a:pt x="9" y="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4" name="Freeform 61"/>
            <p:cNvSpPr>
              <a:spLocks/>
            </p:cNvSpPr>
            <p:nvPr/>
          </p:nvSpPr>
          <p:spPr bwMode="auto">
            <a:xfrm>
              <a:off x="2720975" y="3675063"/>
              <a:ext cx="144463" cy="60325"/>
            </a:xfrm>
            <a:custGeom>
              <a:avLst/>
              <a:gdLst>
                <a:gd name="T0" fmla="*/ 359710336 w 57"/>
                <a:gd name="T1" fmla="*/ 110066897 h 23"/>
                <a:gd name="T2" fmla="*/ 276205653 w 57"/>
                <a:gd name="T3" fmla="*/ 137585588 h 23"/>
                <a:gd name="T4" fmla="*/ 263358583 w 57"/>
                <a:gd name="T5" fmla="*/ 89430501 h 23"/>
                <a:gd name="T6" fmla="*/ 160584564 w 57"/>
                <a:gd name="T7" fmla="*/ 68791483 h 23"/>
                <a:gd name="T8" fmla="*/ 154162297 w 57"/>
                <a:gd name="T9" fmla="*/ 41275414 h 23"/>
                <a:gd name="T10" fmla="*/ 64232812 w 57"/>
                <a:gd name="T11" fmla="*/ 41275414 h 23"/>
                <a:gd name="T12" fmla="*/ 0 w 57"/>
                <a:gd name="T13" fmla="*/ 61911810 h 23"/>
                <a:gd name="T14" fmla="*/ 32116406 w 57"/>
                <a:gd name="T15" fmla="*/ 13759346 h 23"/>
                <a:gd name="T16" fmla="*/ 115621089 w 57"/>
                <a:gd name="T17" fmla="*/ 0 h 23"/>
                <a:gd name="T18" fmla="*/ 141315227 w 57"/>
                <a:gd name="T19" fmla="*/ 20636396 h 23"/>
                <a:gd name="T20" fmla="*/ 173431633 w 57"/>
                <a:gd name="T21" fmla="*/ 34395741 h 23"/>
                <a:gd name="T22" fmla="*/ 244089247 w 57"/>
                <a:gd name="T23" fmla="*/ 41275414 h 23"/>
                <a:gd name="T24" fmla="*/ 269780851 w 57"/>
                <a:gd name="T25" fmla="*/ 89430501 h 23"/>
                <a:gd name="T26" fmla="*/ 295474989 w 57"/>
                <a:gd name="T27" fmla="*/ 96310174 h 23"/>
                <a:gd name="T28" fmla="*/ 359710336 w 57"/>
                <a:gd name="T29" fmla="*/ 110066897 h 23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57"/>
                <a:gd name="T46" fmla="*/ 0 h 23"/>
                <a:gd name="T47" fmla="*/ 57 w 57"/>
                <a:gd name="T48" fmla="*/ 23 h 23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57" h="23">
                  <a:moveTo>
                    <a:pt x="56" y="16"/>
                  </a:moveTo>
                  <a:cubicBezTo>
                    <a:pt x="57" y="23"/>
                    <a:pt x="44" y="15"/>
                    <a:pt x="43" y="20"/>
                  </a:cubicBezTo>
                  <a:cubicBezTo>
                    <a:pt x="40" y="20"/>
                    <a:pt x="43" y="14"/>
                    <a:pt x="41" y="13"/>
                  </a:cubicBezTo>
                  <a:cubicBezTo>
                    <a:pt x="36" y="12"/>
                    <a:pt x="30" y="11"/>
                    <a:pt x="25" y="10"/>
                  </a:cubicBezTo>
                  <a:cubicBezTo>
                    <a:pt x="24" y="9"/>
                    <a:pt x="24" y="8"/>
                    <a:pt x="24" y="6"/>
                  </a:cubicBezTo>
                  <a:cubicBezTo>
                    <a:pt x="18" y="6"/>
                    <a:pt x="14" y="5"/>
                    <a:pt x="10" y="6"/>
                  </a:cubicBezTo>
                  <a:cubicBezTo>
                    <a:pt x="6" y="7"/>
                    <a:pt x="4" y="10"/>
                    <a:pt x="0" y="9"/>
                  </a:cubicBezTo>
                  <a:cubicBezTo>
                    <a:pt x="0" y="5"/>
                    <a:pt x="6" y="6"/>
                    <a:pt x="5" y="2"/>
                  </a:cubicBezTo>
                  <a:cubicBezTo>
                    <a:pt x="9" y="1"/>
                    <a:pt x="17" y="4"/>
                    <a:pt x="18" y="0"/>
                  </a:cubicBezTo>
                  <a:cubicBezTo>
                    <a:pt x="24" y="1"/>
                    <a:pt x="16" y="2"/>
                    <a:pt x="22" y="3"/>
                  </a:cubicBezTo>
                  <a:cubicBezTo>
                    <a:pt x="22" y="3"/>
                    <a:pt x="26" y="4"/>
                    <a:pt x="27" y="5"/>
                  </a:cubicBezTo>
                  <a:cubicBezTo>
                    <a:pt x="28" y="6"/>
                    <a:pt x="32" y="6"/>
                    <a:pt x="38" y="6"/>
                  </a:cubicBezTo>
                  <a:cubicBezTo>
                    <a:pt x="36" y="11"/>
                    <a:pt x="45" y="7"/>
                    <a:pt x="42" y="13"/>
                  </a:cubicBezTo>
                  <a:cubicBezTo>
                    <a:pt x="44" y="11"/>
                    <a:pt x="45" y="12"/>
                    <a:pt x="46" y="14"/>
                  </a:cubicBezTo>
                  <a:cubicBezTo>
                    <a:pt x="49" y="15"/>
                    <a:pt x="55" y="13"/>
                    <a:pt x="56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5" name="Freeform 62"/>
            <p:cNvSpPr>
              <a:spLocks/>
            </p:cNvSpPr>
            <p:nvPr/>
          </p:nvSpPr>
          <p:spPr bwMode="auto">
            <a:xfrm>
              <a:off x="2887663" y="3729038"/>
              <a:ext cx="61912" cy="34925"/>
            </a:xfrm>
            <a:custGeom>
              <a:avLst/>
              <a:gdLst>
                <a:gd name="T0" fmla="*/ 13308500 w 24"/>
                <a:gd name="T1" fmla="*/ 0 h 13"/>
                <a:gd name="T2" fmla="*/ 86511701 w 24"/>
                <a:gd name="T3" fmla="*/ 7218729 h 13"/>
                <a:gd name="T4" fmla="*/ 119784242 w 24"/>
                <a:gd name="T5" fmla="*/ 21653500 h 13"/>
                <a:gd name="T6" fmla="*/ 159712323 w 24"/>
                <a:gd name="T7" fmla="*/ 43304313 h 13"/>
                <a:gd name="T8" fmla="*/ 26619580 w 24"/>
                <a:gd name="T9" fmla="*/ 57739085 h 13"/>
                <a:gd name="T10" fmla="*/ 46583621 w 24"/>
                <a:gd name="T11" fmla="*/ 50523042 h 13"/>
                <a:gd name="T12" fmla="*/ 13308500 w 24"/>
                <a:gd name="T13" fmla="*/ 0 h 1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4"/>
                <a:gd name="T22" fmla="*/ 0 h 13"/>
                <a:gd name="T23" fmla="*/ 24 w 24"/>
                <a:gd name="T24" fmla="*/ 13 h 13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4" h="13">
                  <a:moveTo>
                    <a:pt x="2" y="0"/>
                  </a:moveTo>
                  <a:cubicBezTo>
                    <a:pt x="4" y="2"/>
                    <a:pt x="9" y="0"/>
                    <a:pt x="13" y="1"/>
                  </a:cubicBezTo>
                  <a:cubicBezTo>
                    <a:pt x="13" y="2"/>
                    <a:pt x="17" y="7"/>
                    <a:pt x="18" y="3"/>
                  </a:cubicBezTo>
                  <a:cubicBezTo>
                    <a:pt x="21" y="3"/>
                    <a:pt x="20" y="7"/>
                    <a:pt x="24" y="6"/>
                  </a:cubicBezTo>
                  <a:cubicBezTo>
                    <a:pt x="24" y="13"/>
                    <a:pt x="9" y="10"/>
                    <a:pt x="4" y="8"/>
                  </a:cubicBezTo>
                  <a:cubicBezTo>
                    <a:pt x="4" y="7"/>
                    <a:pt x="7" y="7"/>
                    <a:pt x="7" y="7"/>
                  </a:cubicBezTo>
                  <a:cubicBezTo>
                    <a:pt x="7" y="5"/>
                    <a:pt x="0" y="5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6" name="Freeform 63"/>
            <p:cNvSpPr>
              <a:spLocks/>
            </p:cNvSpPr>
            <p:nvPr/>
          </p:nvSpPr>
          <p:spPr bwMode="auto">
            <a:xfrm>
              <a:off x="5497513" y="3730625"/>
              <a:ext cx="31750" cy="23813"/>
            </a:xfrm>
            <a:custGeom>
              <a:avLst/>
              <a:gdLst>
                <a:gd name="T0" fmla="*/ 70003458 w 12"/>
                <a:gd name="T1" fmla="*/ 0 h 9"/>
                <a:gd name="T2" fmla="*/ 49003479 w 12"/>
                <a:gd name="T3" fmla="*/ 63006552 h 9"/>
                <a:gd name="T4" fmla="*/ 0 w 12"/>
                <a:gd name="T5" fmla="*/ 21003066 h 9"/>
                <a:gd name="T6" fmla="*/ 21002625 w 12"/>
                <a:gd name="T7" fmla="*/ 0 h 9"/>
                <a:gd name="T8" fmla="*/ 70003458 w 12"/>
                <a:gd name="T9" fmla="*/ 0 h 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2"/>
                <a:gd name="T16" fmla="*/ 0 h 9"/>
                <a:gd name="T17" fmla="*/ 12 w 12"/>
                <a:gd name="T18" fmla="*/ 9 h 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2" h="9">
                  <a:moveTo>
                    <a:pt x="10" y="0"/>
                  </a:moveTo>
                  <a:cubicBezTo>
                    <a:pt x="12" y="6"/>
                    <a:pt x="7" y="4"/>
                    <a:pt x="7" y="9"/>
                  </a:cubicBezTo>
                  <a:cubicBezTo>
                    <a:pt x="4" y="8"/>
                    <a:pt x="0" y="8"/>
                    <a:pt x="0" y="3"/>
                  </a:cubicBezTo>
                  <a:cubicBezTo>
                    <a:pt x="3" y="4"/>
                    <a:pt x="3" y="2"/>
                    <a:pt x="3" y="0"/>
                  </a:cubicBez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7" name="Freeform 64"/>
            <p:cNvSpPr>
              <a:spLocks/>
            </p:cNvSpPr>
            <p:nvPr/>
          </p:nvSpPr>
          <p:spPr bwMode="auto">
            <a:xfrm>
              <a:off x="2868613" y="3736975"/>
              <a:ext cx="22225" cy="19050"/>
            </a:xfrm>
            <a:custGeom>
              <a:avLst/>
              <a:gdLst>
                <a:gd name="T0" fmla="*/ 42686817 w 9"/>
                <a:gd name="T1" fmla="*/ 51843214 h 7"/>
                <a:gd name="T2" fmla="*/ 0 w 9"/>
                <a:gd name="T3" fmla="*/ 44438207 h 7"/>
                <a:gd name="T4" fmla="*/ 42686817 w 9"/>
                <a:gd name="T5" fmla="*/ 51843214 h 7"/>
                <a:gd name="T6" fmla="*/ 0 60000 65536"/>
                <a:gd name="T7" fmla="*/ 0 60000 65536"/>
                <a:gd name="T8" fmla="*/ 0 60000 65536"/>
                <a:gd name="T9" fmla="*/ 0 w 9"/>
                <a:gd name="T10" fmla="*/ 0 h 7"/>
                <a:gd name="T11" fmla="*/ 9 w 9"/>
                <a:gd name="T12" fmla="*/ 7 h 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9" h="7">
                  <a:moveTo>
                    <a:pt x="7" y="7"/>
                  </a:moveTo>
                  <a:cubicBezTo>
                    <a:pt x="5" y="6"/>
                    <a:pt x="3" y="5"/>
                    <a:pt x="0" y="6"/>
                  </a:cubicBezTo>
                  <a:cubicBezTo>
                    <a:pt x="1" y="3"/>
                    <a:pt x="9" y="0"/>
                    <a:pt x="7" y="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8" name="Freeform 65"/>
            <p:cNvSpPr>
              <a:spLocks/>
            </p:cNvSpPr>
            <p:nvPr/>
          </p:nvSpPr>
          <p:spPr bwMode="auto">
            <a:xfrm>
              <a:off x="2809875" y="3743325"/>
              <a:ext cx="25400" cy="20638"/>
            </a:xfrm>
            <a:custGeom>
              <a:avLst/>
              <a:gdLst>
                <a:gd name="T0" fmla="*/ 5331691 w 11"/>
                <a:gd name="T1" fmla="*/ 17386041 h 7"/>
                <a:gd name="T2" fmla="*/ 53319218 w 11"/>
                <a:gd name="T3" fmla="*/ 43460680 h 7"/>
                <a:gd name="T4" fmla="*/ 5331691 w 11"/>
                <a:gd name="T5" fmla="*/ 17386041 h 7"/>
                <a:gd name="T6" fmla="*/ 0 60000 65536"/>
                <a:gd name="T7" fmla="*/ 0 60000 65536"/>
                <a:gd name="T8" fmla="*/ 0 60000 65536"/>
                <a:gd name="T9" fmla="*/ 0 w 11"/>
                <a:gd name="T10" fmla="*/ 0 h 7"/>
                <a:gd name="T11" fmla="*/ 11 w 11"/>
                <a:gd name="T12" fmla="*/ 7 h 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1" h="7">
                  <a:moveTo>
                    <a:pt x="1" y="2"/>
                  </a:moveTo>
                  <a:cubicBezTo>
                    <a:pt x="4" y="3"/>
                    <a:pt x="11" y="0"/>
                    <a:pt x="10" y="5"/>
                  </a:cubicBezTo>
                  <a:cubicBezTo>
                    <a:pt x="7" y="4"/>
                    <a:pt x="0" y="7"/>
                    <a:pt x="1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9" name="Freeform 66"/>
            <p:cNvSpPr>
              <a:spLocks/>
            </p:cNvSpPr>
            <p:nvPr/>
          </p:nvSpPr>
          <p:spPr bwMode="auto">
            <a:xfrm>
              <a:off x="5654675" y="3754438"/>
              <a:ext cx="39688" cy="74612"/>
            </a:xfrm>
            <a:custGeom>
              <a:avLst/>
              <a:gdLst>
                <a:gd name="T0" fmla="*/ 43071402 w 16"/>
                <a:gd name="T1" fmla="*/ 0 h 27"/>
                <a:gd name="T2" fmla="*/ 79988684 w 16"/>
                <a:gd name="T3" fmla="*/ 0 h 27"/>
                <a:gd name="T4" fmla="*/ 98446084 w 16"/>
                <a:gd name="T5" fmla="*/ 76364000 h 27"/>
                <a:gd name="T6" fmla="*/ 73834563 w 16"/>
                <a:gd name="T7" fmla="*/ 106910706 h 27"/>
                <a:gd name="T8" fmla="*/ 61528803 w 16"/>
                <a:gd name="T9" fmla="*/ 137454648 h 27"/>
                <a:gd name="T10" fmla="*/ 55377163 w 16"/>
                <a:gd name="T11" fmla="*/ 190910001 h 27"/>
                <a:gd name="T12" fmla="*/ 30765642 w 16"/>
                <a:gd name="T13" fmla="*/ 160366059 h 27"/>
                <a:gd name="T14" fmla="*/ 0 w 16"/>
                <a:gd name="T15" fmla="*/ 114546000 h 27"/>
                <a:gd name="T16" fmla="*/ 18459881 w 16"/>
                <a:gd name="T17" fmla="*/ 53455353 h 27"/>
                <a:gd name="T18" fmla="*/ 43071402 w 16"/>
                <a:gd name="T19" fmla="*/ 0 h 2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6"/>
                <a:gd name="T31" fmla="*/ 0 h 27"/>
                <a:gd name="T32" fmla="*/ 16 w 16"/>
                <a:gd name="T33" fmla="*/ 27 h 27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6" h="27">
                  <a:moveTo>
                    <a:pt x="7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15" y="2"/>
                    <a:pt x="15" y="6"/>
                    <a:pt x="16" y="10"/>
                  </a:cubicBezTo>
                  <a:cubicBezTo>
                    <a:pt x="13" y="10"/>
                    <a:pt x="15" y="14"/>
                    <a:pt x="12" y="14"/>
                  </a:cubicBezTo>
                  <a:cubicBezTo>
                    <a:pt x="12" y="16"/>
                    <a:pt x="12" y="18"/>
                    <a:pt x="10" y="18"/>
                  </a:cubicBezTo>
                  <a:cubicBezTo>
                    <a:pt x="9" y="20"/>
                    <a:pt x="12" y="25"/>
                    <a:pt x="9" y="25"/>
                  </a:cubicBezTo>
                  <a:cubicBezTo>
                    <a:pt x="4" y="27"/>
                    <a:pt x="8" y="21"/>
                    <a:pt x="5" y="21"/>
                  </a:cubicBezTo>
                  <a:cubicBezTo>
                    <a:pt x="3" y="21"/>
                    <a:pt x="2" y="17"/>
                    <a:pt x="0" y="15"/>
                  </a:cubicBezTo>
                  <a:cubicBezTo>
                    <a:pt x="0" y="11"/>
                    <a:pt x="5" y="13"/>
                    <a:pt x="3" y="7"/>
                  </a:cubicBezTo>
                  <a:cubicBezTo>
                    <a:pt x="7" y="10"/>
                    <a:pt x="7" y="3"/>
                    <a:pt x="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0" name="Freeform 67"/>
            <p:cNvSpPr>
              <a:spLocks/>
            </p:cNvSpPr>
            <p:nvPr/>
          </p:nvSpPr>
          <p:spPr bwMode="auto">
            <a:xfrm>
              <a:off x="5694363" y="3816350"/>
              <a:ext cx="55562" cy="61913"/>
            </a:xfrm>
            <a:custGeom>
              <a:avLst/>
              <a:gdLst>
                <a:gd name="T0" fmla="*/ 77003640 w 21"/>
                <a:gd name="T1" fmla="*/ 15838471 h 22"/>
                <a:gd name="T2" fmla="*/ 105004243 w 21"/>
                <a:gd name="T3" fmla="*/ 47518228 h 22"/>
                <a:gd name="T4" fmla="*/ 98003431 w 21"/>
                <a:gd name="T5" fmla="*/ 63359513 h 22"/>
                <a:gd name="T6" fmla="*/ 105004243 w 21"/>
                <a:gd name="T7" fmla="*/ 87117219 h 22"/>
                <a:gd name="T8" fmla="*/ 147006469 w 21"/>
                <a:gd name="T9" fmla="*/ 142557497 h 22"/>
                <a:gd name="T10" fmla="*/ 126006679 w 21"/>
                <a:gd name="T11" fmla="*/ 174237253 h 22"/>
                <a:gd name="T12" fmla="*/ 98003431 w 21"/>
                <a:gd name="T13" fmla="*/ 174237253 h 22"/>
                <a:gd name="T14" fmla="*/ 49003038 w 21"/>
                <a:gd name="T15" fmla="*/ 118796976 h 22"/>
                <a:gd name="T16" fmla="*/ 70002828 w 21"/>
                <a:gd name="T17" fmla="*/ 95039269 h 22"/>
                <a:gd name="T18" fmla="*/ 0 w 21"/>
                <a:gd name="T19" fmla="*/ 31679756 h 22"/>
                <a:gd name="T20" fmla="*/ 77003640 w 21"/>
                <a:gd name="T21" fmla="*/ 15838471 h 2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1"/>
                <a:gd name="T34" fmla="*/ 0 h 22"/>
                <a:gd name="T35" fmla="*/ 21 w 21"/>
                <a:gd name="T36" fmla="*/ 22 h 22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1" h="22">
                  <a:moveTo>
                    <a:pt x="11" y="2"/>
                  </a:moveTo>
                  <a:cubicBezTo>
                    <a:pt x="7" y="7"/>
                    <a:pt x="14" y="5"/>
                    <a:pt x="15" y="6"/>
                  </a:cubicBezTo>
                  <a:cubicBezTo>
                    <a:pt x="16" y="8"/>
                    <a:pt x="14" y="7"/>
                    <a:pt x="14" y="8"/>
                  </a:cubicBezTo>
                  <a:cubicBezTo>
                    <a:pt x="14" y="8"/>
                    <a:pt x="15" y="10"/>
                    <a:pt x="15" y="11"/>
                  </a:cubicBezTo>
                  <a:cubicBezTo>
                    <a:pt x="17" y="13"/>
                    <a:pt x="21" y="13"/>
                    <a:pt x="21" y="18"/>
                  </a:cubicBezTo>
                  <a:cubicBezTo>
                    <a:pt x="18" y="17"/>
                    <a:pt x="18" y="20"/>
                    <a:pt x="18" y="22"/>
                  </a:cubicBezTo>
                  <a:cubicBezTo>
                    <a:pt x="17" y="21"/>
                    <a:pt x="14" y="20"/>
                    <a:pt x="14" y="22"/>
                  </a:cubicBezTo>
                  <a:cubicBezTo>
                    <a:pt x="10" y="21"/>
                    <a:pt x="11" y="15"/>
                    <a:pt x="7" y="15"/>
                  </a:cubicBezTo>
                  <a:cubicBezTo>
                    <a:pt x="7" y="13"/>
                    <a:pt x="10" y="14"/>
                    <a:pt x="10" y="12"/>
                  </a:cubicBezTo>
                  <a:cubicBezTo>
                    <a:pt x="6" y="9"/>
                    <a:pt x="4" y="5"/>
                    <a:pt x="0" y="4"/>
                  </a:cubicBezTo>
                  <a:cubicBezTo>
                    <a:pt x="3" y="0"/>
                    <a:pt x="6" y="1"/>
                    <a:pt x="11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1" name="Rectangle 68"/>
            <p:cNvSpPr>
              <a:spLocks noChangeArrowheads="1"/>
            </p:cNvSpPr>
            <p:nvPr/>
          </p:nvSpPr>
          <p:spPr bwMode="auto">
            <a:xfrm>
              <a:off x="5673725" y="3840163"/>
              <a:ext cx="11113" cy="793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000000"/>
                </a:solidFill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82" name="Freeform 69"/>
            <p:cNvSpPr>
              <a:spLocks/>
            </p:cNvSpPr>
            <p:nvPr/>
          </p:nvSpPr>
          <p:spPr bwMode="auto">
            <a:xfrm>
              <a:off x="5691188" y="3851275"/>
              <a:ext cx="31750" cy="46038"/>
            </a:xfrm>
            <a:custGeom>
              <a:avLst/>
              <a:gdLst>
                <a:gd name="T0" fmla="*/ 84005208 w 12"/>
                <a:gd name="T1" fmla="*/ 102675572 h 17"/>
                <a:gd name="T2" fmla="*/ 35001729 w 12"/>
                <a:gd name="T3" fmla="*/ 117342738 h 17"/>
                <a:gd name="T4" fmla="*/ 0 w 12"/>
                <a:gd name="T5" fmla="*/ 66004951 h 17"/>
                <a:gd name="T6" fmla="*/ 84005208 w 12"/>
                <a:gd name="T7" fmla="*/ 102675572 h 1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2"/>
                <a:gd name="T13" fmla="*/ 0 h 17"/>
                <a:gd name="T14" fmla="*/ 12 w 12"/>
                <a:gd name="T15" fmla="*/ 17 h 1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2" h="17">
                  <a:moveTo>
                    <a:pt x="12" y="14"/>
                  </a:moveTo>
                  <a:cubicBezTo>
                    <a:pt x="12" y="17"/>
                    <a:pt x="7" y="15"/>
                    <a:pt x="5" y="16"/>
                  </a:cubicBezTo>
                  <a:cubicBezTo>
                    <a:pt x="5" y="12"/>
                    <a:pt x="6" y="7"/>
                    <a:pt x="0" y="9"/>
                  </a:cubicBezTo>
                  <a:cubicBezTo>
                    <a:pt x="6" y="0"/>
                    <a:pt x="5" y="16"/>
                    <a:pt x="12" y="1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3" name="Freeform 70"/>
            <p:cNvSpPr>
              <a:spLocks/>
            </p:cNvSpPr>
            <p:nvPr/>
          </p:nvSpPr>
          <p:spPr bwMode="auto">
            <a:xfrm>
              <a:off x="5083175" y="3889375"/>
              <a:ext cx="30163" cy="55563"/>
            </a:xfrm>
            <a:custGeom>
              <a:avLst/>
              <a:gdLst>
                <a:gd name="T0" fmla="*/ 18954932 w 12"/>
                <a:gd name="T1" fmla="*/ 14001876 h 21"/>
                <a:gd name="T2" fmla="*/ 44226499 w 12"/>
                <a:gd name="T3" fmla="*/ 42002982 h 21"/>
                <a:gd name="T4" fmla="*/ 50545647 w 12"/>
                <a:gd name="T5" fmla="*/ 49003920 h 21"/>
                <a:gd name="T6" fmla="*/ 69498066 w 12"/>
                <a:gd name="T7" fmla="*/ 70006734 h 21"/>
                <a:gd name="T8" fmla="*/ 63181431 w 12"/>
                <a:gd name="T9" fmla="*/ 84005964 h 21"/>
                <a:gd name="T10" fmla="*/ 69498066 w 12"/>
                <a:gd name="T11" fmla="*/ 133009884 h 21"/>
                <a:gd name="T12" fmla="*/ 50545647 w 12"/>
                <a:gd name="T13" fmla="*/ 147011760 h 21"/>
                <a:gd name="T14" fmla="*/ 18954932 w 12"/>
                <a:gd name="T15" fmla="*/ 14001876 h 21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2"/>
                <a:gd name="T25" fmla="*/ 0 h 21"/>
                <a:gd name="T26" fmla="*/ 12 w 12"/>
                <a:gd name="T27" fmla="*/ 21 h 21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2" h="21">
                  <a:moveTo>
                    <a:pt x="3" y="2"/>
                  </a:moveTo>
                  <a:cubicBezTo>
                    <a:pt x="5" y="0"/>
                    <a:pt x="6" y="5"/>
                    <a:pt x="7" y="6"/>
                  </a:cubicBezTo>
                  <a:cubicBezTo>
                    <a:pt x="7" y="7"/>
                    <a:pt x="8" y="6"/>
                    <a:pt x="8" y="7"/>
                  </a:cubicBezTo>
                  <a:cubicBezTo>
                    <a:pt x="8" y="9"/>
                    <a:pt x="11" y="9"/>
                    <a:pt x="11" y="10"/>
                  </a:cubicBezTo>
                  <a:cubicBezTo>
                    <a:pt x="12" y="12"/>
                    <a:pt x="10" y="11"/>
                    <a:pt x="10" y="12"/>
                  </a:cubicBezTo>
                  <a:cubicBezTo>
                    <a:pt x="9" y="13"/>
                    <a:pt x="12" y="15"/>
                    <a:pt x="11" y="19"/>
                  </a:cubicBezTo>
                  <a:cubicBezTo>
                    <a:pt x="9" y="18"/>
                    <a:pt x="8" y="20"/>
                    <a:pt x="8" y="21"/>
                  </a:cubicBezTo>
                  <a:cubicBezTo>
                    <a:pt x="0" y="19"/>
                    <a:pt x="1" y="11"/>
                    <a:pt x="3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4" name="Freeform 71"/>
            <p:cNvSpPr>
              <a:spLocks/>
            </p:cNvSpPr>
            <p:nvPr/>
          </p:nvSpPr>
          <p:spPr bwMode="auto">
            <a:xfrm>
              <a:off x="5718175" y="3892550"/>
              <a:ext cx="38100" cy="61913"/>
            </a:xfrm>
            <a:custGeom>
              <a:avLst/>
              <a:gdLst>
                <a:gd name="T0" fmla="*/ 77419200 w 15"/>
                <a:gd name="T1" fmla="*/ 7246513 h 23"/>
                <a:gd name="T2" fmla="*/ 96774000 w 15"/>
                <a:gd name="T3" fmla="*/ 86952771 h 23"/>
                <a:gd name="T4" fmla="*/ 70967600 w 15"/>
                <a:gd name="T5" fmla="*/ 94199284 h 23"/>
                <a:gd name="T6" fmla="*/ 70967600 w 15"/>
                <a:gd name="T7" fmla="*/ 166661720 h 23"/>
                <a:gd name="T8" fmla="*/ 19354800 w 15"/>
                <a:gd name="T9" fmla="*/ 137678361 h 23"/>
                <a:gd name="T10" fmla="*/ 32258000 w 15"/>
                <a:gd name="T11" fmla="*/ 94199284 h 23"/>
                <a:gd name="T12" fmla="*/ 32258000 w 15"/>
                <a:gd name="T13" fmla="*/ 79708950 h 23"/>
                <a:gd name="T14" fmla="*/ 19354800 w 15"/>
                <a:gd name="T15" fmla="*/ 79708950 h 23"/>
                <a:gd name="T16" fmla="*/ 38709600 w 15"/>
                <a:gd name="T17" fmla="*/ 43476385 h 23"/>
                <a:gd name="T18" fmla="*/ 58064400 w 15"/>
                <a:gd name="T19" fmla="*/ 14493026 h 23"/>
                <a:gd name="T20" fmla="*/ 77419200 w 15"/>
                <a:gd name="T21" fmla="*/ 7246513 h 2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5"/>
                <a:gd name="T34" fmla="*/ 0 h 23"/>
                <a:gd name="T35" fmla="*/ 15 w 15"/>
                <a:gd name="T36" fmla="*/ 23 h 23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5" h="23">
                  <a:moveTo>
                    <a:pt x="12" y="1"/>
                  </a:moveTo>
                  <a:cubicBezTo>
                    <a:pt x="12" y="6"/>
                    <a:pt x="11" y="11"/>
                    <a:pt x="15" y="12"/>
                  </a:cubicBezTo>
                  <a:cubicBezTo>
                    <a:pt x="14" y="14"/>
                    <a:pt x="12" y="13"/>
                    <a:pt x="11" y="13"/>
                  </a:cubicBezTo>
                  <a:cubicBezTo>
                    <a:pt x="13" y="16"/>
                    <a:pt x="9" y="18"/>
                    <a:pt x="11" y="23"/>
                  </a:cubicBezTo>
                  <a:cubicBezTo>
                    <a:pt x="7" y="23"/>
                    <a:pt x="7" y="19"/>
                    <a:pt x="3" y="19"/>
                  </a:cubicBezTo>
                  <a:cubicBezTo>
                    <a:pt x="3" y="16"/>
                    <a:pt x="5" y="15"/>
                    <a:pt x="5" y="13"/>
                  </a:cubicBezTo>
                  <a:cubicBezTo>
                    <a:pt x="5" y="12"/>
                    <a:pt x="2" y="11"/>
                    <a:pt x="5" y="11"/>
                  </a:cubicBezTo>
                  <a:cubicBezTo>
                    <a:pt x="5" y="9"/>
                    <a:pt x="3" y="10"/>
                    <a:pt x="3" y="11"/>
                  </a:cubicBezTo>
                  <a:cubicBezTo>
                    <a:pt x="0" y="10"/>
                    <a:pt x="3" y="5"/>
                    <a:pt x="6" y="6"/>
                  </a:cubicBezTo>
                  <a:cubicBezTo>
                    <a:pt x="6" y="4"/>
                    <a:pt x="8" y="3"/>
                    <a:pt x="9" y="2"/>
                  </a:cubicBezTo>
                  <a:cubicBezTo>
                    <a:pt x="10" y="2"/>
                    <a:pt x="10" y="0"/>
                    <a:pt x="12" y="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5" name="Freeform 72"/>
            <p:cNvSpPr>
              <a:spLocks/>
            </p:cNvSpPr>
            <p:nvPr/>
          </p:nvSpPr>
          <p:spPr bwMode="auto">
            <a:xfrm>
              <a:off x="5691188" y="3906838"/>
              <a:ext cx="26987" cy="25400"/>
            </a:xfrm>
            <a:custGeom>
              <a:avLst/>
              <a:gdLst>
                <a:gd name="T0" fmla="*/ 36113513 w 11"/>
                <a:gd name="T1" fmla="*/ 0 h 10"/>
                <a:gd name="T2" fmla="*/ 60190823 w 11"/>
                <a:gd name="T3" fmla="*/ 25806400 h 10"/>
                <a:gd name="T4" fmla="*/ 54170269 w 11"/>
                <a:gd name="T5" fmla="*/ 38709600 h 10"/>
                <a:gd name="T6" fmla="*/ 0 w 11"/>
                <a:gd name="T7" fmla="*/ 64516000 h 10"/>
                <a:gd name="T8" fmla="*/ 36113513 w 11"/>
                <a:gd name="T9" fmla="*/ 0 h 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"/>
                <a:gd name="T16" fmla="*/ 0 h 10"/>
                <a:gd name="T17" fmla="*/ 11 w 11"/>
                <a:gd name="T18" fmla="*/ 10 h 1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" h="10">
                  <a:moveTo>
                    <a:pt x="6" y="0"/>
                  </a:moveTo>
                  <a:cubicBezTo>
                    <a:pt x="9" y="0"/>
                    <a:pt x="11" y="1"/>
                    <a:pt x="10" y="4"/>
                  </a:cubicBezTo>
                  <a:cubicBezTo>
                    <a:pt x="8" y="4"/>
                    <a:pt x="7" y="5"/>
                    <a:pt x="9" y="6"/>
                  </a:cubicBezTo>
                  <a:cubicBezTo>
                    <a:pt x="8" y="7"/>
                    <a:pt x="4" y="9"/>
                    <a:pt x="0" y="10"/>
                  </a:cubicBezTo>
                  <a:cubicBezTo>
                    <a:pt x="0" y="4"/>
                    <a:pt x="6" y="5"/>
                    <a:pt x="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6" name="Freeform 73"/>
            <p:cNvSpPr>
              <a:spLocks/>
            </p:cNvSpPr>
            <p:nvPr/>
          </p:nvSpPr>
          <p:spPr bwMode="auto">
            <a:xfrm>
              <a:off x="5770563" y="4003675"/>
              <a:ext cx="15875" cy="36513"/>
            </a:xfrm>
            <a:custGeom>
              <a:avLst/>
              <a:gdLst>
                <a:gd name="T0" fmla="*/ 10287000 w 7"/>
                <a:gd name="T1" fmla="*/ 0 h 14"/>
                <a:gd name="T2" fmla="*/ 36002232 w 7"/>
                <a:gd name="T3" fmla="*/ 34009251 h 14"/>
                <a:gd name="T4" fmla="*/ 0 w 7"/>
                <a:gd name="T5" fmla="*/ 88426662 h 14"/>
                <a:gd name="T6" fmla="*/ 15430500 w 7"/>
                <a:gd name="T7" fmla="*/ 81624812 h 14"/>
                <a:gd name="T8" fmla="*/ 10287000 w 7"/>
                <a:gd name="T9" fmla="*/ 0 h 1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"/>
                <a:gd name="T16" fmla="*/ 0 h 14"/>
                <a:gd name="T17" fmla="*/ 7 w 7"/>
                <a:gd name="T18" fmla="*/ 14 h 1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" h="14">
                  <a:moveTo>
                    <a:pt x="2" y="0"/>
                  </a:moveTo>
                  <a:cubicBezTo>
                    <a:pt x="5" y="0"/>
                    <a:pt x="3" y="6"/>
                    <a:pt x="7" y="5"/>
                  </a:cubicBezTo>
                  <a:cubicBezTo>
                    <a:pt x="6" y="8"/>
                    <a:pt x="7" y="14"/>
                    <a:pt x="0" y="13"/>
                  </a:cubicBezTo>
                  <a:cubicBezTo>
                    <a:pt x="0" y="12"/>
                    <a:pt x="2" y="12"/>
                    <a:pt x="3" y="12"/>
                  </a:cubicBezTo>
                  <a:cubicBezTo>
                    <a:pt x="1" y="6"/>
                    <a:pt x="1" y="7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7" name="Freeform 74"/>
            <p:cNvSpPr>
              <a:spLocks/>
            </p:cNvSpPr>
            <p:nvPr/>
          </p:nvSpPr>
          <p:spPr bwMode="auto">
            <a:xfrm>
              <a:off x="5661025" y="4014788"/>
              <a:ext cx="69850" cy="23812"/>
            </a:xfrm>
            <a:custGeom>
              <a:avLst/>
              <a:gdLst>
                <a:gd name="T0" fmla="*/ 174250804 w 28"/>
                <a:gd name="T1" fmla="*/ 20999538 h 9"/>
                <a:gd name="T2" fmla="*/ 118241082 w 28"/>
                <a:gd name="T3" fmla="*/ 56000532 h 9"/>
                <a:gd name="T4" fmla="*/ 0 w 28"/>
                <a:gd name="T5" fmla="*/ 63001260 h 9"/>
                <a:gd name="T6" fmla="*/ 149356763 w 28"/>
                <a:gd name="T7" fmla="*/ 14001456 h 9"/>
                <a:gd name="T8" fmla="*/ 174250804 w 28"/>
                <a:gd name="T9" fmla="*/ 20999538 h 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8"/>
                <a:gd name="T16" fmla="*/ 0 h 9"/>
                <a:gd name="T17" fmla="*/ 28 w 28"/>
                <a:gd name="T18" fmla="*/ 9 h 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8" h="9">
                  <a:moveTo>
                    <a:pt x="28" y="3"/>
                  </a:moveTo>
                  <a:cubicBezTo>
                    <a:pt x="28" y="7"/>
                    <a:pt x="23" y="7"/>
                    <a:pt x="19" y="8"/>
                  </a:cubicBezTo>
                  <a:cubicBezTo>
                    <a:pt x="13" y="8"/>
                    <a:pt x="5" y="7"/>
                    <a:pt x="0" y="9"/>
                  </a:cubicBezTo>
                  <a:cubicBezTo>
                    <a:pt x="1" y="0"/>
                    <a:pt x="20" y="9"/>
                    <a:pt x="24" y="2"/>
                  </a:cubicBezTo>
                  <a:cubicBezTo>
                    <a:pt x="25" y="3"/>
                    <a:pt x="26" y="4"/>
                    <a:pt x="28" y="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8" name="Freeform 75"/>
            <p:cNvSpPr>
              <a:spLocks/>
            </p:cNvSpPr>
            <p:nvPr/>
          </p:nvSpPr>
          <p:spPr bwMode="auto">
            <a:xfrm>
              <a:off x="5818188" y="4043363"/>
              <a:ext cx="42862" cy="33337"/>
            </a:xfrm>
            <a:custGeom>
              <a:avLst/>
              <a:gdLst>
                <a:gd name="T0" fmla="*/ 102063947 w 18"/>
                <a:gd name="T1" fmla="*/ 61742902 h 12"/>
                <a:gd name="T2" fmla="*/ 85052495 w 18"/>
                <a:gd name="T3" fmla="*/ 84895449 h 12"/>
                <a:gd name="T4" fmla="*/ 39692593 w 18"/>
                <a:gd name="T5" fmla="*/ 84895449 h 12"/>
                <a:gd name="T6" fmla="*/ 28350832 w 18"/>
                <a:gd name="T7" fmla="*/ 69460418 h 12"/>
                <a:gd name="T8" fmla="*/ 0 w 18"/>
                <a:gd name="T9" fmla="*/ 38587578 h 12"/>
                <a:gd name="T10" fmla="*/ 39692593 w 18"/>
                <a:gd name="T11" fmla="*/ 15435031 h 12"/>
                <a:gd name="T12" fmla="*/ 62371354 w 18"/>
                <a:gd name="T13" fmla="*/ 7717516 h 12"/>
                <a:gd name="T14" fmla="*/ 62371354 w 18"/>
                <a:gd name="T15" fmla="*/ 15435031 h 12"/>
                <a:gd name="T16" fmla="*/ 68043425 w 18"/>
                <a:gd name="T17" fmla="*/ 7717516 h 12"/>
                <a:gd name="T18" fmla="*/ 102063947 w 18"/>
                <a:gd name="T19" fmla="*/ 61742902 h 1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8"/>
                <a:gd name="T31" fmla="*/ 0 h 12"/>
                <a:gd name="T32" fmla="*/ 18 w 18"/>
                <a:gd name="T33" fmla="*/ 12 h 12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8" h="12">
                  <a:moveTo>
                    <a:pt x="18" y="8"/>
                  </a:moveTo>
                  <a:cubicBezTo>
                    <a:pt x="17" y="9"/>
                    <a:pt x="15" y="9"/>
                    <a:pt x="15" y="11"/>
                  </a:cubicBezTo>
                  <a:cubicBezTo>
                    <a:pt x="12" y="9"/>
                    <a:pt x="9" y="12"/>
                    <a:pt x="7" y="11"/>
                  </a:cubicBezTo>
                  <a:cubicBezTo>
                    <a:pt x="6" y="11"/>
                    <a:pt x="7" y="9"/>
                    <a:pt x="5" y="9"/>
                  </a:cubicBezTo>
                  <a:cubicBezTo>
                    <a:pt x="4" y="9"/>
                    <a:pt x="2" y="6"/>
                    <a:pt x="0" y="5"/>
                  </a:cubicBezTo>
                  <a:cubicBezTo>
                    <a:pt x="0" y="3"/>
                    <a:pt x="4" y="4"/>
                    <a:pt x="7" y="2"/>
                  </a:cubicBezTo>
                  <a:cubicBezTo>
                    <a:pt x="7" y="2"/>
                    <a:pt x="10" y="0"/>
                    <a:pt x="11" y="1"/>
                  </a:cubicBezTo>
                  <a:cubicBezTo>
                    <a:pt x="11" y="1"/>
                    <a:pt x="11" y="2"/>
                    <a:pt x="11" y="2"/>
                  </a:cubicBezTo>
                  <a:cubicBezTo>
                    <a:pt x="12" y="2"/>
                    <a:pt x="13" y="1"/>
                    <a:pt x="12" y="1"/>
                  </a:cubicBezTo>
                  <a:cubicBezTo>
                    <a:pt x="15" y="2"/>
                    <a:pt x="17" y="4"/>
                    <a:pt x="18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9" name="Freeform 76"/>
            <p:cNvSpPr>
              <a:spLocks/>
            </p:cNvSpPr>
            <p:nvPr/>
          </p:nvSpPr>
          <p:spPr bwMode="auto">
            <a:xfrm>
              <a:off x="5838825" y="4059238"/>
              <a:ext cx="258763" cy="147637"/>
            </a:xfrm>
            <a:custGeom>
              <a:avLst/>
              <a:gdLst>
                <a:gd name="T0" fmla="*/ 214589895 w 103"/>
                <a:gd name="T1" fmla="*/ 194547986 h 55"/>
                <a:gd name="T2" fmla="*/ 176720055 w 103"/>
                <a:gd name="T3" fmla="*/ 172931245 h 55"/>
                <a:gd name="T4" fmla="*/ 164098450 w 103"/>
                <a:gd name="T5" fmla="*/ 136905132 h 55"/>
                <a:gd name="T6" fmla="*/ 63115562 w 103"/>
                <a:gd name="T7" fmla="*/ 108083706 h 55"/>
                <a:gd name="T8" fmla="*/ 12624117 w 103"/>
                <a:gd name="T9" fmla="*/ 108083706 h 55"/>
                <a:gd name="T10" fmla="*/ 0 w 103"/>
                <a:gd name="T11" fmla="*/ 64850223 h 55"/>
                <a:gd name="T12" fmla="*/ 31556525 w 103"/>
                <a:gd name="T13" fmla="*/ 64850223 h 55"/>
                <a:gd name="T14" fmla="*/ 56802247 w 103"/>
                <a:gd name="T15" fmla="*/ 50438168 h 55"/>
                <a:gd name="T16" fmla="*/ 100982889 w 103"/>
                <a:gd name="T17" fmla="*/ 72054909 h 55"/>
                <a:gd name="T18" fmla="*/ 132541926 w 103"/>
                <a:gd name="T19" fmla="*/ 43233482 h 55"/>
                <a:gd name="T20" fmla="*/ 208279092 w 103"/>
                <a:gd name="T21" fmla="*/ 14412056 h 55"/>
                <a:gd name="T22" fmla="*/ 220900697 w 103"/>
                <a:gd name="T23" fmla="*/ 36028797 h 55"/>
                <a:gd name="T24" fmla="*/ 296637864 w 103"/>
                <a:gd name="T25" fmla="*/ 64850223 h 55"/>
                <a:gd name="T26" fmla="*/ 309261981 w 103"/>
                <a:gd name="T27" fmla="*/ 50438168 h 55"/>
                <a:gd name="T28" fmla="*/ 328196901 w 103"/>
                <a:gd name="T29" fmla="*/ 72054909 h 55"/>
                <a:gd name="T30" fmla="*/ 372375031 w 103"/>
                <a:gd name="T31" fmla="*/ 72054909 h 55"/>
                <a:gd name="T32" fmla="*/ 410244870 w 103"/>
                <a:gd name="T33" fmla="*/ 93671650 h 55"/>
                <a:gd name="T34" fmla="*/ 410244870 w 103"/>
                <a:gd name="T35" fmla="*/ 122493077 h 55"/>
                <a:gd name="T36" fmla="*/ 429179790 w 103"/>
                <a:gd name="T37" fmla="*/ 115288391 h 55"/>
                <a:gd name="T38" fmla="*/ 435490592 w 103"/>
                <a:gd name="T39" fmla="*/ 144109818 h 55"/>
                <a:gd name="T40" fmla="*/ 479671234 w 103"/>
                <a:gd name="T41" fmla="*/ 172931245 h 55"/>
                <a:gd name="T42" fmla="*/ 549097598 w 103"/>
                <a:gd name="T43" fmla="*/ 208960041 h 55"/>
                <a:gd name="T44" fmla="*/ 542786796 w 103"/>
                <a:gd name="T45" fmla="*/ 237781468 h 55"/>
                <a:gd name="T46" fmla="*/ 568032518 w 103"/>
                <a:gd name="T47" fmla="*/ 259398209 h 55"/>
                <a:gd name="T48" fmla="*/ 568032518 w 103"/>
                <a:gd name="T49" fmla="*/ 273810265 h 55"/>
                <a:gd name="T50" fmla="*/ 605899845 w 103"/>
                <a:gd name="T51" fmla="*/ 317043747 h 55"/>
                <a:gd name="T52" fmla="*/ 650080487 w 103"/>
                <a:gd name="T53" fmla="*/ 367481915 h 55"/>
                <a:gd name="T54" fmla="*/ 586964925 w 103"/>
                <a:gd name="T55" fmla="*/ 367481915 h 55"/>
                <a:gd name="T56" fmla="*/ 536473481 w 103"/>
                <a:gd name="T57" fmla="*/ 324248432 h 55"/>
                <a:gd name="T58" fmla="*/ 517538561 w 103"/>
                <a:gd name="T59" fmla="*/ 309836377 h 55"/>
                <a:gd name="T60" fmla="*/ 504916956 w 103"/>
                <a:gd name="T61" fmla="*/ 295427006 h 55"/>
                <a:gd name="T62" fmla="*/ 479671234 w 103"/>
                <a:gd name="T63" fmla="*/ 266602895 h 55"/>
                <a:gd name="T64" fmla="*/ 410244870 w 103"/>
                <a:gd name="T65" fmla="*/ 259398209 h 55"/>
                <a:gd name="T66" fmla="*/ 372375031 w 103"/>
                <a:gd name="T67" fmla="*/ 345865173 h 55"/>
                <a:gd name="T68" fmla="*/ 321883586 w 103"/>
                <a:gd name="T69" fmla="*/ 324248432 h 55"/>
                <a:gd name="T70" fmla="*/ 296637864 w 103"/>
                <a:gd name="T71" fmla="*/ 317043747 h 55"/>
                <a:gd name="T72" fmla="*/ 258770537 w 103"/>
                <a:gd name="T73" fmla="*/ 266602895 h 55"/>
                <a:gd name="T74" fmla="*/ 220900697 w 103"/>
                <a:gd name="T75" fmla="*/ 309836377 h 55"/>
                <a:gd name="T76" fmla="*/ 195654975 w 103"/>
                <a:gd name="T77" fmla="*/ 288219636 h 55"/>
                <a:gd name="T78" fmla="*/ 220900697 w 103"/>
                <a:gd name="T79" fmla="*/ 259398209 h 55"/>
                <a:gd name="T80" fmla="*/ 239835617 w 103"/>
                <a:gd name="T81" fmla="*/ 216164727 h 55"/>
                <a:gd name="T82" fmla="*/ 233524815 w 103"/>
                <a:gd name="T83" fmla="*/ 237781468 h 55"/>
                <a:gd name="T84" fmla="*/ 214589895 w 103"/>
                <a:gd name="T85" fmla="*/ 194547986 h 55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103"/>
                <a:gd name="T130" fmla="*/ 0 h 55"/>
                <a:gd name="T131" fmla="*/ 103 w 103"/>
                <a:gd name="T132" fmla="*/ 55 h 55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103" h="55">
                  <a:moveTo>
                    <a:pt x="34" y="27"/>
                  </a:moveTo>
                  <a:cubicBezTo>
                    <a:pt x="31" y="27"/>
                    <a:pt x="32" y="23"/>
                    <a:pt x="28" y="24"/>
                  </a:cubicBezTo>
                  <a:cubicBezTo>
                    <a:pt x="28" y="22"/>
                    <a:pt x="26" y="21"/>
                    <a:pt x="26" y="19"/>
                  </a:cubicBezTo>
                  <a:cubicBezTo>
                    <a:pt x="20" y="18"/>
                    <a:pt x="14" y="18"/>
                    <a:pt x="10" y="15"/>
                  </a:cubicBezTo>
                  <a:cubicBezTo>
                    <a:pt x="6" y="16"/>
                    <a:pt x="7" y="15"/>
                    <a:pt x="2" y="15"/>
                  </a:cubicBezTo>
                  <a:cubicBezTo>
                    <a:pt x="2" y="12"/>
                    <a:pt x="2" y="9"/>
                    <a:pt x="0" y="9"/>
                  </a:cubicBezTo>
                  <a:cubicBezTo>
                    <a:pt x="1" y="6"/>
                    <a:pt x="3" y="9"/>
                    <a:pt x="5" y="9"/>
                  </a:cubicBezTo>
                  <a:cubicBezTo>
                    <a:pt x="7" y="9"/>
                    <a:pt x="7" y="7"/>
                    <a:pt x="9" y="7"/>
                  </a:cubicBezTo>
                  <a:cubicBezTo>
                    <a:pt x="12" y="8"/>
                    <a:pt x="13" y="10"/>
                    <a:pt x="16" y="10"/>
                  </a:cubicBezTo>
                  <a:cubicBezTo>
                    <a:pt x="19" y="12"/>
                    <a:pt x="20" y="7"/>
                    <a:pt x="21" y="6"/>
                  </a:cubicBezTo>
                  <a:cubicBezTo>
                    <a:pt x="25" y="4"/>
                    <a:pt x="30" y="5"/>
                    <a:pt x="33" y="2"/>
                  </a:cubicBezTo>
                  <a:cubicBezTo>
                    <a:pt x="36" y="0"/>
                    <a:pt x="35" y="4"/>
                    <a:pt x="35" y="5"/>
                  </a:cubicBezTo>
                  <a:cubicBezTo>
                    <a:pt x="38" y="6"/>
                    <a:pt x="47" y="4"/>
                    <a:pt x="47" y="9"/>
                  </a:cubicBezTo>
                  <a:cubicBezTo>
                    <a:pt x="48" y="10"/>
                    <a:pt x="49" y="7"/>
                    <a:pt x="49" y="7"/>
                  </a:cubicBezTo>
                  <a:cubicBezTo>
                    <a:pt x="51" y="8"/>
                    <a:pt x="51" y="10"/>
                    <a:pt x="52" y="10"/>
                  </a:cubicBezTo>
                  <a:cubicBezTo>
                    <a:pt x="54" y="11"/>
                    <a:pt x="57" y="10"/>
                    <a:pt x="59" y="10"/>
                  </a:cubicBezTo>
                  <a:cubicBezTo>
                    <a:pt x="60" y="11"/>
                    <a:pt x="60" y="15"/>
                    <a:pt x="65" y="13"/>
                  </a:cubicBezTo>
                  <a:cubicBezTo>
                    <a:pt x="67" y="15"/>
                    <a:pt x="65" y="15"/>
                    <a:pt x="65" y="17"/>
                  </a:cubicBezTo>
                  <a:cubicBezTo>
                    <a:pt x="67" y="18"/>
                    <a:pt x="67" y="17"/>
                    <a:pt x="68" y="16"/>
                  </a:cubicBezTo>
                  <a:cubicBezTo>
                    <a:pt x="69" y="16"/>
                    <a:pt x="69" y="18"/>
                    <a:pt x="69" y="20"/>
                  </a:cubicBezTo>
                  <a:cubicBezTo>
                    <a:pt x="70" y="22"/>
                    <a:pt x="74" y="23"/>
                    <a:pt x="76" y="24"/>
                  </a:cubicBezTo>
                  <a:cubicBezTo>
                    <a:pt x="78" y="25"/>
                    <a:pt x="83" y="29"/>
                    <a:pt x="87" y="29"/>
                  </a:cubicBezTo>
                  <a:cubicBezTo>
                    <a:pt x="88" y="31"/>
                    <a:pt x="86" y="31"/>
                    <a:pt x="86" y="33"/>
                  </a:cubicBezTo>
                  <a:cubicBezTo>
                    <a:pt x="87" y="34"/>
                    <a:pt x="89" y="34"/>
                    <a:pt x="90" y="36"/>
                  </a:cubicBezTo>
                  <a:cubicBezTo>
                    <a:pt x="91" y="36"/>
                    <a:pt x="90" y="38"/>
                    <a:pt x="90" y="38"/>
                  </a:cubicBezTo>
                  <a:cubicBezTo>
                    <a:pt x="92" y="40"/>
                    <a:pt x="94" y="41"/>
                    <a:pt x="96" y="44"/>
                  </a:cubicBezTo>
                  <a:cubicBezTo>
                    <a:pt x="98" y="47"/>
                    <a:pt x="99" y="50"/>
                    <a:pt x="103" y="51"/>
                  </a:cubicBezTo>
                  <a:cubicBezTo>
                    <a:pt x="100" y="55"/>
                    <a:pt x="95" y="51"/>
                    <a:pt x="93" y="51"/>
                  </a:cubicBezTo>
                  <a:cubicBezTo>
                    <a:pt x="90" y="50"/>
                    <a:pt x="88" y="49"/>
                    <a:pt x="85" y="45"/>
                  </a:cubicBezTo>
                  <a:cubicBezTo>
                    <a:pt x="84" y="45"/>
                    <a:pt x="83" y="43"/>
                    <a:pt x="82" y="43"/>
                  </a:cubicBezTo>
                  <a:cubicBezTo>
                    <a:pt x="81" y="42"/>
                    <a:pt x="80" y="43"/>
                    <a:pt x="80" y="41"/>
                  </a:cubicBezTo>
                  <a:cubicBezTo>
                    <a:pt x="80" y="41"/>
                    <a:pt x="76" y="37"/>
                    <a:pt x="76" y="37"/>
                  </a:cubicBezTo>
                  <a:cubicBezTo>
                    <a:pt x="73" y="36"/>
                    <a:pt x="69" y="38"/>
                    <a:pt x="65" y="36"/>
                  </a:cubicBezTo>
                  <a:cubicBezTo>
                    <a:pt x="62" y="39"/>
                    <a:pt x="61" y="44"/>
                    <a:pt x="59" y="48"/>
                  </a:cubicBezTo>
                  <a:cubicBezTo>
                    <a:pt x="58" y="46"/>
                    <a:pt x="53" y="47"/>
                    <a:pt x="51" y="45"/>
                  </a:cubicBezTo>
                  <a:cubicBezTo>
                    <a:pt x="49" y="44"/>
                    <a:pt x="52" y="42"/>
                    <a:pt x="47" y="44"/>
                  </a:cubicBezTo>
                  <a:cubicBezTo>
                    <a:pt x="50" y="37"/>
                    <a:pt x="40" y="43"/>
                    <a:pt x="41" y="37"/>
                  </a:cubicBezTo>
                  <a:cubicBezTo>
                    <a:pt x="38" y="37"/>
                    <a:pt x="35" y="38"/>
                    <a:pt x="35" y="43"/>
                  </a:cubicBezTo>
                  <a:cubicBezTo>
                    <a:pt x="34" y="42"/>
                    <a:pt x="34" y="39"/>
                    <a:pt x="31" y="40"/>
                  </a:cubicBezTo>
                  <a:cubicBezTo>
                    <a:pt x="32" y="37"/>
                    <a:pt x="34" y="37"/>
                    <a:pt x="35" y="36"/>
                  </a:cubicBezTo>
                  <a:cubicBezTo>
                    <a:pt x="37" y="34"/>
                    <a:pt x="39" y="34"/>
                    <a:pt x="38" y="30"/>
                  </a:cubicBezTo>
                  <a:cubicBezTo>
                    <a:pt x="37" y="29"/>
                    <a:pt x="37" y="33"/>
                    <a:pt x="37" y="33"/>
                  </a:cubicBezTo>
                  <a:cubicBezTo>
                    <a:pt x="34" y="32"/>
                    <a:pt x="35" y="24"/>
                    <a:pt x="34" y="2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0" name="Freeform 77"/>
            <p:cNvSpPr>
              <a:spLocks/>
            </p:cNvSpPr>
            <p:nvPr/>
          </p:nvSpPr>
          <p:spPr bwMode="auto">
            <a:xfrm>
              <a:off x="5781675" y="4079875"/>
              <a:ext cx="23813" cy="22225"/>
            </a:xfrm>
            <a:custGeom>
              <a:avLst/>
              <a:gdLst>
                <a:gd name="T0" fmla="*/ 51036022 w 10"/>
                <a:gd name="T1" fmla="*/ 18293644 h 9"/>
                <a:gd name="T2" fmla="*/ 0 w 10"/>
                <a:gd name="T3" fmla="*/ 30490231 h 9"/>
                <a:gd name="T4" fmla="*/ 51036022 w 10"/>
                <a:gd name="T5" fmla="*/ 18293644 h 9"/>
                <a:gd name="T6" fmla="*/ 0 60000 65536"/>
                <a:gd name="T7" fmla="*/ 0 60000 65536"/>
                <a:gd name="T8" fmla="*/ 0 60000 65536"/>
                <a:gd name="T9" fmla="*/ 0 w 10"/>
                <a:gd name="T10" fmla="*/ 0 h 9"/>
                <a:gd name="T11" fmla="*/ 10 w 10"/>
                <a:gd name="T12" fmla="*/ 9 h 9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0" h="9">
                  <a:moveTo>
                    <a:pt x="9" y="3"/>
                  </a:moveTo>
                  <a:cubicBezTo>
                    <a:pt x="10" y="9"/>
                    <a:pt x="2" y="5"/>
                    <a:pt x="0" y="5"/>
                  </a:cubicBezTo>
                  <a:cubicBezTo>
                    <a:pt x="1" y="3"/>
                    <a:pt x="8" y="0"/>
                    <a:pt x="9" y="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1" name="Freeform 78"/>
            <p:cNvSpPr>
              <a:spLocks/>
            </p:cNvSpPr>
            <p:nvPr/>
          </p:nvSpPr>
          <p:spPr bwMode="auto">
            <a:xfrm>
              <a:off x="5745163" y="4086225"/>
              <a:ext cx="17462" cy="9525"/>
            </a:xfrm>
            <a:custGeom>
              <a:avLst/>
              <a:gdLst>
                <a:gd name="T0" fmla="*/ 6223956 w 7"/>
                <a:gd name="T1" fmla="*/ 17011650 h 4"/>
                <a:gd name="T2" fmla="*/ 31114789 w 7"/>
                <a:gd name="T3" fmla="*/ 22681406 h 4"/>
                <a:gd name="T4" fmla="*/ 12445417 w 7"/>
                <a:gd name="T5" fmla="*/ 22681406 h 4"/>
                <a:gd name="T6" fmla="*/ 6223956 w 7"/>
                <a:gd name="T7" fmla="*/ 17011650 h 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"/>
                <a:gd name="T13" fmla="*/ 0 h 4"/>
                <a:gd name="T14" fmla="*/ 7 w 7"/>
                <a:gd name="T15" fmla="*/ 4 h 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" h="4">
                  <a:moveTo>
                    <a:pt x="1" y="3"/>
                  </a:moveTo>
                  <a:cubicBezTo>
                    <a:pt x="0" y="0"/>
                    <a:pt x="7" y="1"/>
                    <a:pt x="5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3" y="3"/>
                    <a:pt x="2" y="3"/>
                    <a:pt x="1" y="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2" name="Freeform 79"/>
            <p:cNvSpPr>
              <a:spLocks/>
            </p:cNvSpPr>
            <p:nvPr/>
          </p:nvSpPr>
          <p:spPr bwMode="auto">
            <a:xfrm>
              <a:off x="6076950" y="4106863"/>
              <a:ext cx="52388" cy="39687"/>
            </a:xfrm>
            <a:custGeom>
              <a:avLst/>
              <a:gdLst>
                <a:gd name="T0" fmla="*/ 99574620 w 21"/>
                <a:gd name="T1" fmla="*/ 0 h 15"/>
                <a:gd name="T2" fmla="*/ 124466404 w 21"/>
                <a:gd name="T3" fmla="*/ 0 h 15"/>
                <a:gd name="T4" fmla="*/ 124466404 w 21"/>
                <a:gd name="T5" fmla="*/ 35001288 h 15"/>
                <a:gd name="T6" fmla="*/ 105796319 w 21"/>
                <a:gd name="T7" fmla="*/ 42002075 h 15"/>
                <a:gd name="T8" fmla="*/ 105796319 w 21"/>
                <a:gd name="T9" fmla="*/ 70002576 h 15"/>
                <a:gd name="T10" fmla="*/ 87126233 w 21"/>
                <a:gd name="T11" fmla="*/ 84004150 h 15"/>
                <a:gd name="T12" fmla="*/ 12445892 w 21"/>
                <a:gd name="T13" fmla="*/ 49002862 h 15"/>
                <a:gd name="T14" fmla="*/ 99574620 w 21"/>
                <a:gd name="T15" fmla="*/ 0 h 15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21"/>
                <a:gd name="T25" fmla="*/ 0 h 15"/>
                <a:gd name="T26" fmla="*/ 21 w 21"/>
                <a:gd name="T27" fmla="*/ 15 h 15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1" h="15">
                  <a:moveTo>
                    <a:pt x="16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20" y="2"/>
                    <a:pt x="21" y="3"/>
                    <a:pt x="20" y="5"/>
                  </a:cubicBezTo>
                  <a:cubicBezTo>
                    <a:pt x="20" y="6"/>
                    <a:pt x="17" y="5"/>
                    <a:pt x="17" y="6"/>
                  </a:cubicBezTo>
                  <a:cubicBezTo>
                    <a:pt x="17" y="7"/>
                    <a:pt x="19" y="9"/>
                    <a:pt x="17" y="10"/>
                  </a:cubicBezTo>
                  <a:cubicBezTo>
                    <a:pt x="15" y="9"/>
                    <a:pt x="14" y="9"/>
                    <a:pt x="14" y="12"/>
                  </a:cubicBezTo>
                  <a:cubicBezTo>
                    <a:pt x="10" y="10"/>
                    <a:pt x="0" y="15"/>
                    <a:pt x="2" y="7"/>
                  </a:cubicBezTo>
                  <a:cubicBezTo>
                    <a:pt x="9" y="10"/>
                    <a:pt x="14" y="6"/>
                    <a:pt x="1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3" name="Freeform 80"/>
            <p:cNvSpPr>
              <a:spLocks/>
            </p:cNvSpPr>
            <p:nvPr/>
          </p:nvSpPr>
          <p:spPr bwMode="auto">
            <a:xfrm>
              <a:off x="5618163" y="4165600"/>
              <a:ext cx="26987" cy="17463"/>
            </a:xfrm>
            <a:custGeom>
              <a:avLst/>
              <a:gdLst>
                <a:gd name="T0" fmla="*/ 66208924 w 11"/>
                <a:gd name="T1" fmla="*/ 8472466 h 6"/>
                <a:gd name="T2" fmla="*/ 0 w 11"/>
                <a:gd name="T3" fmla="*/ 42356507 h 6"/>
                <a:gd name="T4" fmla="*/ 66208924 w 11"/>
                <a:gd name="T5" fmla="*/ 8472466 h 6"/>
                <a:gd name="T6" fmla="*/ 0 60000 65536"/>
                <a:gd name="T7" fmla="*/ 0 60000 65536"/>
                <a:gd name="T8" fmla="*/ 0 60000 65536"/>
                <a:gd name="T9" fmla="*/ 0 w 11"/>
                <a:gd name="T10" fmla="*/ 0 h 6"/>
                <a:gd name="T11" fmla="*/ 11 w 11"/>
                <a:gd name="T12" fmla="*/ 6 h 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1" h="6">
                  <a:moveTo>
                    <a:pt x="11" y="1"/>
                  </a:moveTo>
                  <a:cubicBezTo>
                    <a:pt x="9" y="3"/>
                    <a:pt x="6" y="6"/>
                    <a:pt x="0" y="5"/>
                  </a:cubicBezTo>
                  <a:cubicBezTo>
                    <a:pt x="0" y="0"/>
                    <a:pt x="6" y="1"/>
                    <a:pt x="11" y="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4" name="Freeform 81"/>
            <p:cNvSpPr>
              <a:spLocks/>
            </p:cNvSpPr>
            <p:nvPr/>
          </p:nvSpPr>
          <p:spPr bwMode="auto">
            <a:xfrm>
              <a:off x="5661025" y="4165600"/>
              <a:ext cx="26988" cy="11113"/>
            </a:xfrm>
            <a:custGeom>
              <a:avLst/>
              <a:gdLst>
                <a:gd name="T0" fmla="*/ 66213831 w 11"/>
                <a:gd name="T1" fmla="*/ 7717979 h 4"/>
                <a:gd name="T2" fmla="*/ 0 w 11"/>
                <a:gd name="T3" fmla="*/ 30874692 h 4"/>
                <a:gd name="T4" fmla="*/ 66213831 w 11"/>
                <a:gd name="T5" fmla="*/ 7717979 h 4"/>
                <a:gd name="T6" fmla="*/ 0 60000 65536"/>
                <a:gd name="T7" fmla="*/ 0 60000 65536"/>
                <a:gd name="T8" fmla="*/ 0 60000 65536"/>
                <a:gd name="T9" fmla="*/ 0 w 11"/>
                <a:gd name="T10" fmla="*/ 0 h 4"/>
                <a:gd name="T11" fmla="*/ 11 w 11"/>
                <a:gd name="T12" fmla="*/ 4 h 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1" h="4">
                  <a:moveTo>
                    <a:pt x="11" y="1"/>
                  </a:moveTo>
                  <a:cubicBezTo>
                    <a:pt x="10" y="4"/>
                    <a:pt x="5" y="4"/>
                    <a:pt x="0" y="4"/>
                  </a:cubicBezTo>
                  <a:cubicBezTo>
                    <a:pt x="1" y="0"/>
                    <a:pt x="6" y="1"/>
                    <a:pt x="11" y="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5" name="Freeform 82"/>
            <p:cNvSpPr>
              <a:spLocks/>
            </p:cNvSpPr>
            <p:nvPr/>
          </p:nvSpPr>
          <p:spPr bwMode="auto">
            <a:xfrm>
              <a:off x="5715000" y="4165600"/>
              <a:ext cx="47625" cy="34925"/>
            </a:xfrm>
            <a:custGeom>
              <a:avLst/>
              <a:gdLst>
                <a:gd name="T0" fmla="*/ 113091829 w 19"/>
                <a:gd name="T1" fmla="*/ 7218729 h 13"/>
                <a:gd name="T2" fmla="*/ 106810342 w 19"/>
                <a:gd name="T3" fmla="*/ 43304313 h 13"/>
                <a:gd name="T4" fmla="*/ 87960868 w 19"/>
                <a:gd name="T5" fmla="*/ 43304313 h 13"/>
                <a:gd name="T6" fmla="*/ 6283993 w 19"/>
                <a:gd name="T7" fmla="*/ 86608627 h 13"/>
                <a:gd name="T8" fmla="*/ 37696441 w 19"/>
                <a:gd name="T9" fmla="*/ 57739085 h 13"/>
                <a:gd name="T10" fmla="*/ 50264428 w 19"/>
                <a:gd name="T11" fmla="*/ 36088271 h 13"/>
                <a:gd name="T12" fmla="*/ 69111395 w 19"/>
                <a:gd name="T13" fmla="*/ 14434771 h 13"/>
                <a:gd name="T14" fmla="*/ 113091829 w 19"/>
                <a:gd name="T15" fmla="*/ 7218729 h 13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9"/>
                <a:gd name="T25" fmla="*/ 0 h 13"/>
                <a:gd name="T26" fmla="*/ 19 w 19"/>
                <a:gd name="T27" fmla="*/ 13 h 13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9" h="13">
                  <a:moveTo>
                    <a:pt x="18" y="1"/>
                  </a:moveTo>
                  <a:cubicBezTo>
                    <a:pt x="19" y="4"/>
                    <a:pt x="18" y="5"/>
                    <a:pt x="17" y="6"/>
                  </a:cubicBezTo>
                  <a:cubicBezTo>
                    <a:pt x="16" y="7"/>
                    <a:pt x="14" y="6"/>
                    <a:pt x="14" y="6"/>
                  </a:cubicBezTo>
                  <a:cubicBezTo>
                    <a:pt x="12" y="9"/>
                    <a:pt x="8" y="13"/>
                    <a:pt x="1" y="12"/>
                  </a:cubicBezTo>
                  <a:cubicBezTo>
                    <a:pt x="0" y="9"/>
                    <a:pt x="4" y="9"/>
                    <a:pt x="6" y="8"/>
                  </a:cubicBezTo>
                  <a:cubicBezTo>
                    <a:pt x="7" y="7"/>
                    <a:pt x="7" y="6"/>
                    <a:pt x="8" y="5"/>
                  </a:cubicBezTo>
                  <a:cubicBezTo>
                    <a:pt x="9" y="4"/>
                    <a:pt x="11" y="4"/>
                    <a:pt x="11" y="2"/>
                  </a:cubicBezTo>
                  <a:cubicBezTo>
                    <a:pt x="15" y="3"/>
                    <a:pt x="15" y="0"/>
                    <a:pt x="18" y="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6" name="Freeform 83"/>
            <p:cNvSpPr>
              <a:spLocks/>
            </p:cNvSpPr>
            <p:nvPr/>
          </p:nvSpPr>
          <p:spPr bwMode="auto">
            <a:xfrm>
              <a:off x="6429375" y="4600575"/>
              <a:ext cx="25400" cy="39688"/>
            </a:xfrm>
            <a:custGeom>
              <a:avLst/>
              <a:gdLst>
                <a:gd name="T0" fmla="*/ 6451600 w 10"/>
                <a:gd name="T1" fmla="*/ 0 h 14"/>
                <a:gd name="T2" fmla="*/ 12903200 w 10"/>
                <a:gd name="T3" fmla="*/ 16073640 h 14"/>
                <a:gd name="T4" fmla="*/ 45161200 w 10"/>
                <a:gd name="T5" fmla="*/ 56254905 h 14"/>
                <a:gd name="T6" fmla="*/ 51612800 w 10"/>
                <a:gd name="T7" fmla="*/ 112509810 h 14"/>
                <a:gd name="T8" fmla="*/ 25806400 w 10"/>
                <a:gd name="T9" fmla="*/ 112509810 h 14"/>
                <a:gd name="T10" fmla="*/ 0 w 10"/>
                <a:gd name="T11" fmla="*/ 16073640 h 14"/>
                <a:gd name="T12" fmla="*/ 6451600 w 10"/>
                <a:gd name="T13" fmla="*/ 0 h 1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0"/>
                <a:gd name="T22" fmla="*/ 0 h 14"/>
                <a:gd name="T23" fmla="*/ 10 w 10"/>
                <a:gd name="T24" fmla="*/ 14 h 1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0" h="14">
                  <a:moveTo>
                    <a:pt x="1" y="0"/>
                  </a:moveTo>
                  <a:cubicBezTo>
                    <a:pt x="2" y="0"/>
                    <a:pt x="2" y="1"/>
                    <a:pt x="2" y="2"/>
                  </a:cubicBezTo>
                  <a:cubicBezTo>
                    <a:pt x="1" y="4"/>
                    <a:pt x="9" y="5"/>
                    <a:pt x="7" y="7"/>
                  </a:cubicBezTo>
                  <a:cubicBezTo>
                    <a:pt x="4" y="9"/>
                    <a:pt x="10" y="7"/>
                    <a:pt x="8" y="14"/>
                  </a:cubicBezTo>
                  <a:cubicBezTo>
                    <a:pt x="6" y="14"/>
                    <a:pt x="4" y="11"/>
                    <a:pt x="4" y="14"/>
                  </a:cubicBezTo>
                  <a:cubicBezTo>
                    <a:pt x="2" y="12"/>
                    <a:pt x="1" y="6"/>
                    <a:pt x="0" y="2"/>
                  </a:cubicBezTo>
                  <a:cubicBezTo>
                    <a:pt x="1" y="2"/>
                    <a:pt x="1" y="1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7" name="Freeform 84"/>
            <p:cNvSpPr>
              <a:spLocks/>
            </p:cNvSpPr>
            <p:nvPr/>
          </p:nvSpPr>
          <p:spPr bwMode="auto">
            <a:xfrm>
              <a:off x="6435725" y="4632325"/>
              <a:ext cx="57150" cy="85725"/>
            </a:xfrm>
            <a:custGeom>
              <a:avLst/>
              <a:gdLst>
                <a:gd name="T0" fmla="*/ 43217824 w 23"/>
                <a:gd name="T1" fmla="*/ 0 h 31"/>
                <a:gd name="T2" fmla="*/ 55567193 w 23"/>
                <a:gd name="T3" fmla="*/ 15294999 h 31"/>
                <a:gd name="T4" fmla="*/ 74088763 w 23"/>
                <a:gd name="T5" fmla="*/ 15294999 h 31"/>
                <a:gd name="T6" fmla="*/ 142005326 w 23"/>
                <a:gd name="T7" fmla="*/ 53528349 h 31"/>
                <a:gd name="T8" fmla="*/ 142005326 w 23"/>
                <a:gd name="T9" fmla="*/ 107059464 h 31"/>
                <a:gd name="T10" fmla="*/ 117309072 w 23"/>
                <a:gd name="T11" fmla="*/ 107059464 h 31"/>
                <a:gd name="T12" fmla="*/ 104959702 w 23"/>
                <a:gd name="T13" fmla="*/ 129997815 h 31"/>
                <a:gd name="T14" fmla="*/ 98787502 w 23"/>
                <a:gd name="T15" fmla="*/ 198821163 h 31"/>
                <a:gd name="T16" fmla="*/ 86438133 w 23"/>
                <a:gd name="T17" fmla="*/ 214116162 h 31"/>
                <a:gd name="T18" fmla="*/ 43217824 w 23"/>
                <a:gd name="T19" fmla="*/ 229411161 h 31"/>
                <a:gd name="T20" fmla="*/ 37045624 w 23"/>
                <a:gd name="T21" fmla="*/ 198821163 h 31"/>
                <a:gd name="T22" fmla="*/ 55567193 w 23"/>
                <a:gd name="T23" fmla="*/ 175880047 h 31"/>
                <a:gd name="T24" fmla="*/ 0 w 23"/>
                <a:gd name="T25" fmla="*/ 145292814 h 31"/>
                <a:gd name="T26" fmla="*/ 37045624 w 23"/>
                <a:gd name="T27" fmla="*/ 99410581 h 31"/>
                <a:gd name="T28" fmla="*/ 43217824 w 23"/>
                <a:gd name="T29" fmla="*/ 0 h 31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23"/>
                <a:gd name="T46" fmla="*/ 0 h 31"/>
                <a:gd name="T47" fmla="*/ 23 w 23"/>
                <a:gd name="T48" fmla="*/ 31 h 31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23" h="31">
                  <a:moveTo>
                    <a:pt x="7" y="0"/>
                  </a:moveTo>
                  <a:cubicBezTo>
                    <a:pt x="9" y="0"/>
                    <a:pt x="9" y="1"/>
                    <a:pt x="9" y="2"/>
                  </a:cubicBezTo>
                  <a:cubicBezTo>
                    <a:pt x="9" y="4"/>
                    <a:pt x="12" y="2"/>
                    <a:pt x="12" y="2"/>
                  </a:cubicBezTo>
                  <a:cubicBezTo>
                    <a:pt x="16" y="4"/>
                    <a:pt x="15" y="9"/>
                    <a:pt x="23" y="7"/>
                  </a:cubicBezTo>
                  <a:cubicBezTo>
                    <a:pt x="23" y="14"/>
                    <a:pt x="23" y="14"/>
                    <a:pt x="23" y="14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19" y="16"/>
                    <a:pt x="18" y="17"/>
                    <a:pt x="17" y="17"/>
                  </a:cubicBezTo>
                  <a:cubicBezTo>
                    <a:pt x="20" y="21"/>
                    <a:pt x="16" y="22"/>
                    <a:pt x="16" y="26"/>
                  </a:cubicBezTo>
                  <a:cubicBezTo>
                    <a:pt x="16" y="27"/>
                    <a:pt x="11" y="28"/>
                    <a:pt x="14" y="28"/>
                  </a:cubicBezTo>
                  <a:cubicBezTo>
                    <a:pt x="15" y="31"/>
                    <a:pt x="10" y="29"/>
                    <a:pt x="7" y="30"/>
                  </a:cubicBezTo>
                  <a:cubicBezTo>
                    <a:pt x="8" y="28"/>
                    <a:pt x="6" y="27"/>
                    <a:pt x="6" y="26"/>
                  </a:cubicBezTo>
                  <a:cubicBezTo>
                    <a:pt x="6" y="23"/>
                    <a:pt x="7" y="23"/>
                    <a:pt x="9" y="23"/>
                  </a:cubicBezTo>
                  <a:cubicBezTo>
                    <a:pt x="7" y="21"/>
                    <a:pt x="6" y="17"/>
                    <a:pt x="0" y="19"/>
                  </a:cubicBezTo>
                  <a:cubicBezTo>
                    <a:pt x="0" y="15"/>
                    <a:pt x="4" y="15"/>
                    <a:pt x="6" y="13"/>
                  </a:cubicBezTo>
                  <a:cubicBezTo>
                    <a:pt x="7" y="6"/>
                    <a:pt x="6" y="6"/>
                    <a:pt x="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8" name="Freeform 85"/>
            <p:cNvSpPr>
              <a:spLocks/>
            </p:cNvSpPr>
            <p:nvPr/>
          </p:nvSpPr>
          <p:spPr bwMode="auto">
            <a:xfrm>
              <a:off x="6022975" y="4703763"/>
              <a:ext cx="50800" cy="55562"/>
            </a:xfrm>
            <a:custGeom>
              <a:avLst/>
              <a:gdLst>
                <a:gd name="T0" fmla="*/ 122580400 w 20"/>
                <a:gd name="T1" fmla="*/ 7000812 h 21"/>
                <a:gd name="T2" fmla="*/ 122580400 w 20"/>
                <a:gd name="T3" fmla="*/ 63002016 h 21"/>
                <a:gd name="T4" fmla="*/ 109677200 w 20"/>
                <a:gd name="T5" fmla="*/ 49003038 h 21"/>
                <a:gd name="T6" fmla="*/ 103225600 w 20"/>
                <a:gd name="T7" fmla="*/ 56001204 h 21"/>
                <a:gd name="T8" fmla="*/ 103225600 w 20"/>
                <a:gd name="T9" fmla="*/ 105004243 h 21"/>
                <a:gd name="T10" fmla="*/ 83870800 w 20"/>
                <a:gd name="T11" fmla="*/ 105004243 h 21"/>
                <a:gd name="T12" fmla="*/ 83870800 w 20"/>
                <a:gd name="T13" fmla="*/ 126006679 h 21"/>
                <a:gd name="T14" fmla="*/ 58064400 w 20"/>
                <a:gd name="T15" fmla="*/ 147006469 h 21"/>
                <a:gd name="T16" fmla="*/ 38709600 w 20"/>
                <a:gd name="T17" fmla="*/ 112005055 h 21"/>
                <a:gd name="T18" fmla="*/ 19354800 w 20"/>
                <a:gd name="T19" fmla="*/ 98003431 h 21"/>
                <a:gd name="T20" fmla="*/ 0 w 20"/>
                <a:gd name="T21" fmla="*/ 35001414 h 21"/>
                <a:gd name="T22" fmla="*/ 77419200 w 20"/>
                <a:gd name="T23" fmla="*/ 14001624 h 21"/>
                <a:gd name="T24" fmla="*/ 122580400 w 20"/>
                <a:gd name="T25" fmla="*/ 7000812 h 2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20"/>
                <a:gd name="T40" fmla="*/ 0 h 21"/>
                <a:gd name="T41" fmla="*/ 20 w 20"/>
                <a:gd name="T42" fmla="*/ 21 h 21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20" h="21">
                  <a:moveTo>
                    <a:pt x="19" y="1"/>
                  </a:moveTo>
                  <a:cubicBezTo>
                    <a:pt x="18" y="3"/>
                    <a:pt x="20" y="6"/>
                    <a:pt x="19" y="9"/>
                  </a:cubicBezTo>
                  <a:cubicBezTo>
                    <a:pt x="18" y="10"/>
                    <a:pt x="17" y="8"/>
                    <a:pt x="17" y="7"/>
                  </a:cubicBezTo>
                  <a:cubicBezTo>
                    <a:pt x="17" y="7"/>
                    <a:pt x="16" y="7"/>
                    <a:pt x="16" y="8"/>
                  </a:cubicBezTo>
                  <a:cubicBezTo>
                    <a:pt x="15" y="10"/>
                    <a:pt x="17" y="13"/>
                    <a:pt x="16" y="15"/>
                  </a:cubicBezTo>
                  <a:cubicBezTo>
                    <a:pt x="16" y="15"/>
                    <a:pt x="13" y="15"/>
                    <a:pt x="13" y="15"/>
                  </a:cubicBezTo>
                  <a:cubicBezTo>
                    <a:pt x="13" y="15"/>
                    <a:pt x="13" y="17"/>
                    <a:pt x="13" y="18"/>
                  </a:cubicBezTo>
                  <a:cubicBezTo>
                    <a:pt x="12" y="19"/>
                    <a:pt x="9" y="18"/>
                    <a:pt x="9" y="21"/>
                  </a:cubicBezTo>
                  <a:cubicBezTo>
                    <a:pt x="7" y="20"/>
                    <a:pt x="7" y="18"/>
                    <a:pt x="6" y="16"/>
                  </a:cubicBezTo>
                  <a:cubicBezTo>
                    <a:pt x="5" y="16"/>
                    <a:pt x="3" y="14"/>
                    <a:pt x="3" y="14"/>
                  </a:cubicBezTo>
                  <a:cubicBezTo>
                    <a:pt x="2" y="11"/>
                    <a:pt x="3" y="7"/>
                    <a:pt x="0" y="5"/>
                  </a:cubicBezTo>
                  <a:cubicBezTo>
                    <a:pt x="2" y="3"/>
                    <a:pt x="7" y="3"/>
                    <a:pt x="12" y="2"/>
                  </a:cubicBezTo>
                  <a:cubicBezTo>
                    <a:pt x="14" y="2"/>
                    <a:pt x="16" y="0"/>
                    <a:pt x="19" y="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9" name="Freeform 86"/>
            <p:cNvSpPr>
              <a:spLocks/>
            </p:cNvSpPr>
            <p:nvPr/>
          </p:nvSpPr>
          <p:spPr bwMode="auto">
            <a:xfrm>
              <a:off x="2894013" y="2281238"/>
              <a:ext cx="863600" cy="693737"/>
            </a:xfrm>
            <a:custGeom>
              <a:avLst/>
              <a:gdLst>
                <a:gd name="T0" fmla="*/ 1537792938 w 344"/>
                <a:gd name="T1" fmla="*/ 211311750 h 257"/>
                <a:gd name="T2" fmla="*/ 1626028256 w 344"/>
                <a:gd name="T3" fmla="*/ 218597339 h 257"/>
                <a:gd name="T4" fmla="*/ 1745774931 w 344"/>
                <a:gd name="T5" fmla="*/ 189452286 h 257"/>
                <a:gd name="T6" fmla="*/ 1821402693 w 344"/>
                <a:gd name="T7" fmla="*/ 196737875 h 257"/>
                <a:gd name="T8" fmla="*/ 1808797648 w 344"/>
                <a:gd name="T9" fmla="*/ 225882927 h 257"/>
                <a:gd name="T10" fmla="*/ 2041989731 w 344"/>
                <a:gd name="T11" fmla="*/ 174878411 h 257"/>
                <a:gd name="T12" fmla="*/ 2147483646 w 344"/>
                <a:gd name="T13" fmla="*/ 211311750 h 257"/>
                <a:gd name="T14" fmla="*/ 2004174595 w 344"/>
                <a:gd name="T15" fmla="*/ 298749606 h 257"/>
                <a:gd name="T16" fmla="*/ 1960058192 w 344"/>
                <a:gd name="T17" fmla="*/ 371616285 h 257"/>
                <a:gd name="T18" fmla="*/ 1878126652 w 344"/>
                <a:gd name="T19" fmla="*/ 473628017 h 257"/>
                <a:gd name="T20" fmla="*/ 1897032965 w 344"/>
                <a:gd name="T21" fmla="*/ 568354160 h 257"/>
                <a:gd name="T22" fmla="*/ 1846612784 w 344"/>
                <a:gd name="T23" fmla="*/ 655792016 h 257"/>
                <a:gd name="T24" fmla="*/ 1909638010 w 344"/>
                <a:gd name="T25" fmla="*/ 779663211 h 257"/>
                <a:gd name="T26" fmla="*/ 1852916562 w 344"/>
                <a:gd name="T27" fmla="*/ 874389354 h 257"/>
                <a:gd name="T28" fmla="*/ 1789891335 w 344"/>
                <a:gd name="T29" fmla="*/ 954541622 h 257"/>
                <a:gd name="T30" fmla="*/ 1878126652 w 344"/>
                <a:gd name="T31" fmla="*/ 1136705620 h 257"/>
                <a:gd name="T32" fmla="*/ 1739471153 w 344"/>
                <a:gd name="T33" fmla="*/ 1114846156 h 257"/>
                <a:gd name="T34" fmla="*/ 1733169886 w 344"/>
                <a:gd name="T35" fmla="*/ 1180424548 h 257"/>
                <a:gd name="T36" fmla="*/ 1670144659 w 344"/>
                <a:gd name="T37" fmla="*/ 1282436280 h 257"/>
                <a:gd name="T38" fmla="*/ 1525190403 w 344"/>
                <a:gd name="T39" fmla="*/ 1326157907 h 257"/>
                <a:gd name="T40" fmla="*/ 1455861399 w 344"/>
                <a:gd name="T41" fmla="*/ 1377162423 h 257"/>
                <a:gd name="T42" fmla="*/ 1411744995 w 344"/>
                <a:gd name="T43" fmla="*/ 1435455226 h 257"/>
                <a:gd name="T44" fmla="*/ 1216370558 w 344"/>
                <a:gd name="T45" fmla="*/ 1493748030 h 257"/>
                <a:gd name="T46" fmla="*/ 1165950377 w 344"/>
                <a:gd name="T47" fmla="*/ 1588474173 h 257"/>
                <a:gd name="T48" fmla="*/ 1109228928 w 344"/>
                <a:gd name="T49" fmla="*/ 1668626441 h 257"/>
                <a:gd name="T50" fmla="*/ 1096623883 w 344"/>
                <a:gd name="T51" fmla="*/ 1748778708 h 257"/>
                <a:gd name="T52" fmla="*/ 976877207 w 344"/>
                <a:gd name="T53" fmla="*/ 1836216564 h 257"/>
                <a:gd name="T54" fmla="*/ 857130531 w 344"/>
                <a:gd name="T55" fmla="*/ 1763352584 h 257"/>
                <a:gd name="T56" fmla="*/ 781502770 w 344"/>
                <a:gd name="T57" fmla="*/ 1661338153 h 257"/>
                <a:gd name="T58" fmla="*/ 737383856 w 344"/>
                <a:gd name="T59" fmla="*/ 1588474173 h 257"/>
                <a:gd name="T60" fmla="*/ 705872498 w 344"/>
                <a:gd name="T61" fmla="*/ 1435455226 h 257"/>
                <a:gd name="T62" fmla="*/ 724778810 w 344"/>
                <a:gd name="T63" fmla="*/ 1384448011 h 257"/>
                <a:gd name="T64" fmla="*/ 781502770 w 344"/>
                <a:gd name="T65" fmla="*/ 1304295744 h 257"/>
                <a:gd name="T66" fmla="*/ 749988901 w 344"/>
                <a:gd name="T67" fmla="*/ 1202284012 h 257"/>
                <a:gd name="T68" fmla="*/ 768897724 w 344"/>
                <a:gd name="T69" fmla="*/ 1114846156 h 257"/>
                <a:gd name="T70" fmla="*/ 680662407 w 344"/>
                <a:gd name="T71" fmla="*/ 1085698405 h 257"/>
                <a:gd name="T72" fmla="*/ 617639691 w 344"/>
                <a:gd name="T73" fmla="*/ 954541622 h 257"/>
                <a:gd name="T74" fmla="*/ 554614464 w 344"/>
                <a:gd name="T75" fmla="*/ 808810962 h 257"/>
                <a:gd name="T76" fmla="*/ 397052652 w 344"/>
                <a:gd name="T77" fmla="*/ 721370407 h 257"/>
                <a:gd name="T78" fmla="*/ 176468124 w 344"/>
                <a:gd name="T79" fmla="*/ 728658695 h 257"/>
                <a:gd name="T80" fmla="*/ 176468124 w 344"/>
                <a:gd name="T81" fmla="*/ 670365891 h 257"/>
                <a:gd name="T82" fmla="*/ 88235317 w 344"/>
                <a:gd name="T83" fmla="*/ 575639748 h 257"/>
                <a:gd name="T84" fmla="*/ 132351721 w 344"/>
                <a:gd name="T85" fmla="*/ 480913605 h 257"/>
                <a:gd name="T86" fmla="*/ 233189573 w 344"/>
                <a:gd name="T87" fmla="*/ 429909089 h 257"/>
                <a:gd name="T88" fmla="*/ 252098397 w 344"/>
                <a:gd name="T89" fmla="*/ 371616285 h 257"/>
                <a:gd name="T90" fmla="*/ 226888306 w 344"/>
                <a:gd name="T91" fmla="*/ 327894658 h 257"/>
                <a:gd name="T92" fmla="*/ 308819845 w 344"/>
                <a:gd name="T93" fmla="*/ 298749606 h 257"/>
                <a:gd name="T94" fmla="*/ 397052652 w 344"/>
                <a:gd name="T95" fmla="*/ 196737875 h 257"/>
                <a:gd name="T96" fmla="*/ 661756094 w 344"/>
                <a:gd name="T97" fmla="*/ 160304535 h 257"/>
                <a:gd name="T98" fmla="*/ 781502770 w 344"/>
                <a:gd name="T99" fmla="*/ 196737875 h 257"/>
                <a:gd name="T100" fmla="*/ 901249445 w 344"/>
                <a:gd name="T101" fmla="*/ 123871195 h 257"/>
                <a:gd name="T102" fmla="*/ 1008388565 w 344"/>
                <a:gd name="T103" fmla="*/ 138445071 h 257"/>
                <a:gd name="T104" fmla="*/ 1039902434 w 344"/>
                <a:gd name="T105" fmla="*/ 65578392 h 257"/>
                <a:gd name="T106" fmla="*/ 1241580649 w 344"/>
                <a:gd name="T107" fmla="*/ 14573876 h 257"/>
                <a:gd name="T108" fmla="*/ 1525190403 w 344"/>
                <a:gd name="T109" fmla="*/ 7285588 h 257"/>
                <a:gd name="T110" fmla="*/ 1739471153 w 344"/>
                <a:gd name="T111" fmla="*/ 87437856 h 257"/>
                <a:gd name="T112" fmla="*/ 1808797648 w 344"/>
                <a:gd name="T113" fmla="*/ 145730659 h 257"/>
                <a:gd name="T114" fmla="*/ 1506281580 w 344"/>
                <a:gd name="T115" fmla="*/ 160304535 h 257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344"/>
                <a:gd name="T175" fmla="*/ 0 h 257"/>
                <a:gd name="T176" fmla="*/ 344 w 344"/>
                <a:gd name="T177" fmla="*/ 257 h 257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344" h="257">
                  <a:moveTo>
                    <a:pt x="232" y="26"/>
                  </a:moveTo>
                  <a:cubicBezTo>
                    <a:pt x="233" y="27"/>
                    <a:pt x="235" y="27"/>
                    <a:pt x="235" y="29"/>
                  </a:cubicBezTo>
                  <a:cubicBezTo>
                    <a:pt x="237" y="30"/>
                    <a:pt x="239" y="27"/>
                    <a:pt x="239" y="27"/>
                  </a:cubicBezTo>
                  <a:cubicBezTo>
                    <a:pt x="242" y="27"/>
                    <a:pt x="242" y="29"/>
                    <a:pt x="244" y="29"/>
                  </a:cubicBezTo>
                  <a:cubicBezTo>
                    <a:pt x="245" y="28"/>
                    <a:pt x="245" y="27"/>
                    <a:pt x="246" y="27"/>
                  </a:cubicBezTo>
                  <a:cubicBezTo>
                    <a:pt x="248" y="27"/>
                    <a:pt x="249" y="27"/>
                    <a:pt x="251" y="27"/>
                  </a:cubicBezTo>
                  <a:cubicBezTo>
                    <a:pt x="256" y="26"/>
                    <a:pt x="262" y="24"/>
                    <a:pt x="266" y="26"/>
                  </a:cubicBezTo>
                  <a:cubicBezTo>
                    <a:pt x="265" y="29"/>
                    <a:pt x="259" y="27"/>
                    <a:pt x="258" y="30"/>
                  </a:cubicBezTo>
                  <a:cubicBezTo>
                    <a:pt x="258" y="33"/>
                    <a:pt x="261" y="30"/>
                    <a:pt x="261" y="30"/>
                  </a:cubicBezTo>
                  <a:cubicBezTo>
                    <a:pt x="263" y="30"/>
                    <a:pt x="263" y="32"/>
                    <a:pt x="268" y="30"/>
                  </a:cubicBezTo>
                  <a:cubicBezTo>
                    <a:pt x="268" y="30"/>
                    <a:pt x="269" y="29"/>
                    <a:pt x="270" y="29"/>
                  </a:cubicBezTo>
                  <a:cubicBezTo>
                    <a:pt x="271" y="28"/>
                    <a:pt x="277" y="26"/>
                    <a:pt x="277" y="26"/>
                  </a:cubicBezTo>
                  <a:cubicBezTo>
                    <a:pt x="280" y="29"/>
                    <a:pt x="276" y="25"/>
                    <a:pt x="279" y="24"/>
                  </a:cubicBezTo>
                  <a:cubicBezTo>
                    <a:pt x="279" y="24"/>
                    <a:pt x="283" y="25"/>
                    <a:pt x="283" y="24"/>
                  </a:cubicBezTo>
                  <a:cubicBezTo>
                    <a:pt x="284" y="24"/>
                    <a:pt x="286" y="22"/>
                    <a:pt x="290" y="23"/>
                  </a:cubicBezTo>
                  <a:cubicBezTo>
                    <a:pt x="290" y="25"/>
                    <a:pt x="290" y="27"/>
                    <a:pt x="289" y="27"/>
                  </a:cubicBezTo>
                  <a:cubicBezTo>
                    <a:pt x="288" y="28"/>
                    <a:pt x="287" y="29"/>
                    <a:pt x="286" y="30"/>
                  </a:cubicBezTo>
                  <a:cubicBezTo>
                    <a:pt x="284" y="32"/>
                    <a:pt x="284" y="35"/>
                    <a:pt x="280" y="34"/>
                  </a:cubicBezTo>
                  <a:cubicBezTo>
                    <a:pt x="281" y="38"/>
                    <a:pt x="283" y="33"/>
                    <a:pt x="286" y="34"/>
                  </a:cubicBezTo>
                  <a:cubicBezTo>
                    <a:pt x="287" y="35"/>
                    <a:pt x="286" y="32"/>
                    <a:pt x="287" y="31"/>
                  </a:cubicBezTo>
                  <a:cubicBezTo>
                    <a:pt x="289" y="30"/>
                    <a:pt x="294" y="32"/>
                    <a:pt x="294" y="29"/>
                  </a:cubicBezTo>
                  <a:cubicBezTo>
                    <a:pt x="298" y="33"/>
                    <a:pt x="306" y="26"/>
                    <a:pt x="308" y="30"/>
                  </a:cubicBezTo>
                  <a:cubicBezTo>
                    <a:pt x="310" y="29"/>
                    <a:pt x="311" y="27"/>
                    <a:pt x="312" y="26"/>
                  </a:cubicBezTo>
                  <a:cubicBezTo>
                    <a:pt x="317" y="27"/>
                    <a:pt x="320" y="24"/>
                    <a:pt x="324" y="24"/>
                  </a:cubicBezTo>
                  <a:cubicBezTo>
                    <a:pt x="323" y="24"/>
                    <a:pt x="325" y="26"/>
                    <a:pt x="325" y="26"/>
                  </a:cubicBezTo>
                  <a:cubicBezTo>
                    <a:pt x="326" y="26"/>
                    <a:pt x="331" y="25"/>
                    <a:pt x="332" y="26"/>
                  </a:cubicBezTo>
                  <a:cubicBezTo>
                    <a:pt x="334" y="28"/>
                    <a:pt x="333" y="25"/>
                    <a:pt x="335" y="26"/>
                  </a:cubicBezTo>
                  <a:cubicBezTo>
                    <a:pt x="338" y="26"/>
                    <a:pt x="340" y="29"/>
                    <a:pt x="343" y="29"/>
                  </a:cubicBezTo>
                  <a:cubicBezTo>
                    <a:pt x="344" y="32"/>
                    <a:pt x="342" y="31"/>
                    <a:pt x="340" y="31"/>
                  </a:cubicBezTo>
                  <a:cubicBezTo>
                    <a:pt x="340" y="32"/>
                    <a:pt x="338" y="34"/>
                    <a:pt x="338" y="34"/>
                  </a:cubicBezTo>
                  <a:cubicBezTo>
                    <a:pt x="334" y="36"/>
                    <a:pt x="328" y="35"/>
                    <a:pt x="328" y="40"/>
                  </a:cubicBezTo>
                  <a:cubicBezTo>
                    <a:pt x="324" y="40"/>
                    <a:pt x="320" y="39"/>
                    <a:pt x="318" y="41"/>
                  </a:cubicBezTo>
                  <a:cubicBezTo>
                    <a:pt x="320" y="43"/>
                    <a:pt x="323" y="44"/>
                    <a:pt x="317" y="44"/>
                  </a:cubicBezTo>
                  <a:cubicBezTo>
                    <a:pt x="317" y="46"/>
                    <a:pt x="319" y="45"/>
                    <a:pt x="321" y="45"/>
                  </a:cubicBezTo>
                  <a:cubicBezTo>
                    <a:pt x="319" y="49"/>
                    <a:pt x="312" y="49"/>
                    <a:pt x="311" y="54"/>
                  </a:cubicBezTo>
                  <a:cubicBezTo>
                    <a:pt x="308" y="54"/>
                    <a:pt x="312" y="51"/>
                    <a:pt x="311" y="51"/>
                  </a:cubicBezTo>
                  <a:cubicBezTo>
                    <a:pt x="310" y="51"/>
                    <a:pt x="307" y="53"/>
                    <a:pt x="304" y="54"/>
                  </a:cubicBezTo>
                  <a:cubicBezTo>
                    <a:pt x="304" y="55"/>
                    <a:pt x="306" y="55"/>
                    <a:pt x="307" y="55"/>
                  </a:cubicBezTo>
                  <a:cubicBezTo>
                    <a:pt x="303" y="58"/>
                    <a:pt x="305" y="57"/>
                    <a:pt x="304" y="62"/>
                  </a:cubicBezTo>
                  <a:cubicBezTo>
                    <a:pt x="304" y="64"/>
                    <a:pt x="299" y="64"/>
                    <a:pt x="298" y="65"/>
                  </a:cubicBezTo>
                  <a:cubicBezTo>
                    <a:pt x="298" y="66"/>
                    <a:pt x="299" y="69"/>
                    <a:pt x="298" y="69"/>
                  </a:cubicBezTo>
                  <a:cubicBezTo>
                    <a:pt x="297" y="70"/>
                    <a:pt x="295" y="70"/>
                    <a:pt x="293" y="71"/>
                  </a:cubicBezTo>
                  <a:cubicBezTo>
                    <a:pt x="293" y="73"/>
                    <a:pt x="295" y="73"/>
                    <a:pt x="296" y="75"/>
                  </a:cubicBezTo>
                  <a:cubicBezTo>
                    <a:pt x="296" y="78"/>
                    <a:pt x="300" y="77"/>
                    <a:pt x="301" y="78"/>
                  </a:cubicBezTo>
                  <a:cubicBezTo>
                    <a:pt x="302" y="78"/>
                    <a:pt x="301" y="80"/>
                    <a:pt x="301" y="80"/>
                  </a:cubicBezTo>
                  <a:cubicBezTo>
                    <a:pt x="302" y="81"/>
                    <a:pt x="304" y="81"/>
                    <a:pt x="305" y="82"/>
                  </a:cubicBezTo>
                  <a:cubicBezTo>
                    <a:pt x="305" y="84"/>
                    <a:pt x="307" y="85"/>
                    <a:pt x="307" y="88"/>
                  </a:cubicBezTo>
                  <a:cubicBezTo>
                    <a:pt x="302" y="89"/>
                    <a:pt x="298" y="88"/>
                    <a:pt x="293" y="90"/>
                  </a:cubicBezTo>
                  <a:cubicBezTo>
                    <a:pt x="296" y="94"/>
                    <a:pt x="299" y="98"/>
                    <a:pt x="307" y="97"/>
                  </a:cubicBezTo>
                  <a:cubicBezTo>
                    <a:pt x="306" y="100"/>
                    <a:pt x="308" y="100"/>
                    <a:pt x="310" y="100"/>
                  </a:cubicBezTo>
                  <a:cubicBezTo>
                    <a:pt x="310" y="103"/>
                    <a:pt x="307" y="102"/>
                    <a:pt x="307" y="104"/>
                  </a:cubicBezTo>
                  <a:cubicBezTo>
                    <a:pt x="307" y="106"/>
                    <a:pt x="305" y="107"/>
                    <a:pt x="303" y="107"/>
                  </a:cubicBezTo>
                  <a:cubicBezTo>
                    <a:pt x="301" y="112"/>
                    <a:pt x="308" y="109"/>
                    <a:pt x="307" y="114"/>
                  </a:cubicBezTo>
                  <a:cubicBezTo>
                    <a:pt x="304" y="114"/>
                    <a:pt x="304" y="115"/>
                    <a:pt x="305" y="116"/>
                  </a:cubicBezTo>
                  <a:cubicBezTo>
                    <a:pt x="304" y="120"/>
                    <a:pt x="301" y="115"/>
                    <a:pt x="298" y="116"/>
                  </a:cubicBezTo>
                  <a:cubicBezTo>
                    <a:pt x="296" y="116"/>
                    <a:pt x="297" y="120"/>
                    <a:pt x="294" y="120"/>
                  </a:cubicBezTo>
                  <a:cubicBezTo>
                    <a:pt x="294" y="122"/>
                    <a:pt x="295" y="123"/>
                    <a:pt x="297" y="124"/>
                  </a:cubicBezTo>
                  <a:cubicBezTo>
                    <a:pt x="297" y="126"/>
                    <a:pt x="293" y="125"/>
                    <a:pt x="291" y="125"/>
                  </a:cubicBezTo>
                  <a:cubicBezTo>
                    <a:pt x="287" y="126"/>
                    <a:pt x="284" y="129"/>
                    <a:pt x="280" y="130"/>
                  </a:cubicBezTo>
                  <a:cubicBezTo>
                    <a:pt x="280" y="132"/>
                    <a:pt x="283" y="130"/>
                    <a:pt x="284" y="131"/>
                  </a:cubicBezTo>
                  <a:cubicBezTo>
                    <a:pt x="286" y="132"/>
                    <a:pt x="287" y="136"/>
                    <a:pt x="290" y="135"/>
                  </a:cubicBezTo>
                  <a:cubicBezTo>
                    <a:pt x="291" y="138"/>
                    <a:pt x="288" y="138"/>
                    <a:pt x="287" y="139"/>
                  </a:cubicBezTo>
                  <a:cubicBezTo>
                    <a:pt x="286" y="141"/>
                    <a:pt x="289" y="146"/>
                    <a:pt x="286" y="146"/>
                  </a:cubicBezTo>
                  <a:cubicBezTo>
                    <a:pt x="288" y="152"/>
                    <a:pt x="297" y="150"/>
                    <a:pt x="298" y="156"/>
                  </a:cubicBezTo>
                  <a:cubicBezTo>
                    <a:pt x="296" y="156"/>
                    <a:pt x="293" y="157"/>
                    <a:pt x="293" y="155"/>
                  </a:cubicBezTo>
                  <a:cubicBezTo>
                    <a:pt x="291" y="155"/>
                    <a:pt x="292" y="156"/>
                    <a:pt x="293" y="156"/>
                  </a:cubicBezTo>
                  <a:cubicBezTo>
                    <a:pt x="289" y="160"/>
                    <a:pt x="287" y="160"/>
                    <a:pt x="280" y="159"/>
                  </a:cubicBezTo>
                  <a:cubicBezTo>
                    <a:pt x="282" y="154"/>
                    <a:pt x="274" y="159"/>
                    <a:pt x="276" y="153"/>
                  </a:cubicBezTo>
                  <a:cubicBezTo>
                    <a:pt x="272" y="152"/>
                    <a:pt x="272" y="156"/>
                    <a:pt x="268" y="155"/>
                  </a:cubicBezTo>
                  <a:cubicBezTo>
                    <a:pt x="269" y="157"/>
                    <a:pt x="269" y="158"/>
                    <a:pt x="266" y="158"/>
                  </a:cubicBezTo>
                  <a:cubicBezTo>
                    <a:pt x="266" y="160"/>
                    <a:pt x="274" y="160"/>
                    <a:pt x="268" y="160"/>
                  </a:cubicBezTo>
                  <a:cubicBezTo>
                    <a:pt x="269" y="163"/>
                    <a:pt x="272" y="162"/>
                    <a:pt x="275" y="162"/>
                  </a:cubicBezTo>
                  <a:cubicBezTo>
                    <a:pt x="278" y="162"/>
                    <a:pt x="282" y="164"/>
                    <a:pt x="286" y="163"/>
                  </a:cubicBezTo>
                  <a:cubicBezTo>
                    <a:pt x="283" y="168"/>
                    <a:pt x="280" y="171"/>
                    <a:pt x="276" y="175"/>
                  </a:cubicBezTo>
                  <a:cubicBezTo>
                    <a:pt x="273" y="174"/>
                    <a:pt x="270" y="175"/>
                    <a:pt x="268" y="176"/>
                  </a:cubicBezTo>
                  <a:cubicBezTo>
                    <a:pt x="267" y="176"/>
                    <a:pt x="265" y="176"/>
                    <a:pt x="265" y="176"/>
                  </a:cubicBezTo>
                  <a:cubicBezTo>
                    <a:pt x="263" y="178"/>
                    <a:pt x="264" y="176"/>
                    <a:pt x="262" y="176"/>
                  </a:cubicBezTo>
                  <a:cubicBezTo>
                    <a:pt x="258" y="176"/>
                    <a:pt x="255" y="179"/>
                    <a:pt x="249" y="179"/>
                  </a:cubicBezTo>
                  <a:cubicBezTo>
                    <a:pt x="247" y="179"/>
                    <a:pt x="249" y="180"/>
                    <a:pt x="249" y="180"/>
                  </a:cubicBezTo>
                  <a:cubicBezTo>
                    <a:pt x="248" y="183"/>
                    <a:pt x="247" y="181"/>
                    <a:pt x="242" y="182"/>
                  </a:cubicBezTo>
                  <a:cubicBezTo>
                    <a:pt x="242" y="183"/>
                    <a:pt x="244" y="183"/>
                    <a:pt x="245" y="183"/>
                  </a:cubicBezTo>
                  <a:cubicBezTo>
                    <a:pt x="245" y="185"/>
                    <a:pt x="235" y="186"/>
                    <a:pt x="237" y="182"/>
                  </a:cubicBezTo>
                  <a:cubicBezTo>
                    <a:pt x="236" y="182"/>
                    <a:pt x="232" y="182"/>
                    <a:pt x="231" y="183"/>
                  </a:cubicBezTo>
                  <a:cubicBezTo>
                    <a:pt x="230" y="184"/>
                    <a:pt x="232" y="187"/>
                    <a:pt x="231" y="189"/>
                  </a:cubicBezTo>
                  <a:cubicBezTo>
                    <a:pt x="231" y="188"/>
                    <a:pt x="227" y="187"/>
                    <a:pt x="227" y="189"/>
                  </a:cubicBezTo>
                  <a:cubicBezTo>
                    <a:pt x="227" y="189"/>
                    <a:pt x="229" y="191"/>
                    <a:pt x="228" y="193"/>
                  </a:cubicBezTo>
                  <a:cubicBezTo>
                    <a:pt x="226" y="194"/>
                    <a:pt x="226" y="193"/>
                    <a:pt x="224" y="193"/>
                  </a:cubicBezTo>
                  <a:cubicBezTo>
                    <a:pt x="224" y="197"/>
                    <a:pt x="224" y="197"/>
                    <a:pt x="224" y="197"/>
                  </a:cubicBezTo>
                  <a:cubicBezTo>
                    <a:pt x="223" y="197"/>
                    <a:pt x="222" y="197"/>
                    <a:pt x="221" y="197"/>
                  </a:cubicBezTo>
                  <a:cubicBezTo>
                    <a:pt x="220" y="197"/>
                    <a:pt x="221" y="199"/>
                    <a:pt x="220" y="200"/>
                  </a:cubicBezTo>
                  <a:cubicBezTo>
                    <a:pt x="218" y="201"/>
                    <a:pt x="212" y="199"/>
                    <a:pt x="213" y="204"/>
                  </a:cubicBezTo>
                  <a:cubicBezTo>
                    <a:pt x="207" y="205"/>
                    <a:pt x="201" y="206"/>
                    <a:pt x="193" y="205"/>
                  </a:cubicBezTo>
                  <a:cubicBezTo>
                    <a:pt x="190" y="207"/>
                    <a:pt x="189" y="214"/>
                    <a:pt x="185" y="211"/>
                  </a:cubicBezTo>
                  <a:cubicBezTo>
                    <a:pt x="185" y="212"/>
                    <a:pt x="187" y="213"/>
                    <a:pt x="186" y="215"/>
                  </a:cubicBezTo>
                  <a:cubicBezTo>
                    <a:pt x="186" y="215"/>
                    <a:pt x="184" y="215"/>
                    <a:pt x="183" y="215"/>
                  </a:cubicBezTo>
                  <a:cubicBezTo>
                    <a:pt x="183" y="216"/>
                    <a:pt x="185" y="217"/>
                    <a:pt x="185" y="218"/>
                  </a:cubicBezTo>
                  <a:cubicBezTo>
                    <a:pt x="185" y="218"/>
                    <a:pt x="183" y="219"/>
                    <a:pt x="183" y="219"/>
                  </a:cubicBezTo>
                  <a:cubicBezTo>
                    <a:pt x="183" y="221"/>
                    <a:pt x="179" y="224"/>
                    <a:pt x="182" y="225"/>
                  </a:cubicBezTo>
                  <a:cubicBezTo>
                    <a:pt x="182" y="227"/>
                    <a:pt x="180" y="226"/>
                    <a:pt x="179" y="226"/>
                  </a:cubicBezTo>
                  <a:cubicBezTo>
                    <a:pt x="179" y="227"/>
                    <a:pt x="177" y="229"/>
                    <a:pt x="176" y="229"/>
                  </a:cubicBezTo>
                  <a:cubicBezTo>
                    <a:pt x="176" y="230"/>
                    <a:pt x="177" y="232"/>
                    <a:pt x="176" y="232"/>
                  </a:cubicBezTo>
                  <a:cubicBezTo>
                    <a:pt x="174" y="234"/>
                    <a:pt x="176" y="235"/>
                    <a:pt x="175" y="238"/>
                  </a:cubicBezTo>
                  <a:cubicBezTo>
                    <a:pt x="175" y="238"/>
                    <a:pt x="172" y="237"/>
                    <a:pt x="172" y="238"/>
                  </a:cubicBezTo>
                  <a:cubicBezTo>
                    <a:pt x="172" y="238"/>
                    <a:pt x="173" y="239"/>
                    <a:pt x="174" y="240"/>
                  </a:cubicBezTo>
                  <a:cubicBezTo>
                    <a:pt x="174" y="243"/>
                    <a:pt x="172" y="243"/>
                    <a:pt x="172" y="245"/>
                  </a:cubicBezTo>
                  <a:cubicBezTo>
                    <a:pt x="172" y="246"/>
                    <a:pt x="173" y="248"/>
                    <a:pt x="174" y="247"/>
                  </a:cubicBezTo>
                  <a:cubicBezTo>
                    <a:pt x="172" y="252"/>
                    <a:pt x="169" y="254"/>
                    <a:pt x="165" y="257"/>
                  </a:cubicBezTo>
                  <a:cubicBezTo>
                    <a:pt x="161" y="257"/>
                    <a:pt x="158" y="254"/>
                    <a:pt x="155" y="252"/>
                  </a:cubicBezTo>
                  <a:cubicBezTo>
                    <a:pt x="151" y="257"/>
                    <a:pt x="143" y="248"/>
                    <a:pt x="144" y="249"/>
                  </a:cubicBezTo>
                  <a:cubicBezTo>
                    <a:pt x="143" y="248"/>
                    <a:pt x="142" y="251"/>
                    <a:pt x="143" y="252"/>
                  </a:cubicBezTo>
                  <a:cubicBezTo>
                    <a:pt x="141" y="251"/>
                    <a:pt x="141" y="249"/>
                    <a:pt x="140" y="247"/>
                  </a:cubicBezTo>
                  <a:cubicBezTo>
                    <a:pt x="139" y="246"/>
                    <a:pt x="135" y="246"/>
                    <a:pt x="136" y="242"/>
                  </a:cubicBezTo>
                  <a:cubicBezTo>
                    <a:pt x="134" y="240"/>
                    <a:pt x="132" y="239"/>
                    <a:pt x="130" y="238"/>
                  </a:cubicBezTo>
                  <a:cubicBezTo>
                    <a:pt x="130" y="236"/>
                    <a:pt x="132" y="237"/>
                    <a:pt x="133" y="236"/>
                  </a:cubicBezTo>
                  <a:cubicBezTo>
                    <a:pt x="132" y="233"/>
                    <a:pt x="129" y="234"/>
                    <a:pt x="127" y="232"/>
                  </a:cubicBezTo>
                  <a:cubicBezTo>
                    <a:pt x="126" y="231"/>
                    <a:pt x="126" y="228"/>
                    <a:pt x="124" y="228"/>
                  </a:cubicBezTo>
                  <a:cubicBezTo>
                    <a:pt x="122" y="231"/>
                    <a:pt x="124" y="226"/>
                    <a:pt x="124" y="226"/>
                  </a:cubicBezTo>
                  <a:cubicBezTo>
                    <a:pt x="124" y="225"/>
                    <a:pt x="122" y="226"/>
                    <a:pt x="122" y="225"/>
                  </a:cubicBezTo>
                  <a:cubicBezTo>
                    <a:pt x="121" y="223"/>
                    <a:pt x="123" y="221"/>
                    <a:pt x="120" y="221"/>
                  </a:cubicBezTo>
                  <a:cubicBezTo>
                    <a:pt x="118" y="221"/>
                    <a:pt x="120" y="215"/>
                    <a:pt x="117" y="218"/>
                  </a:cubicBezTo>
                  <a:cubicBezTo>
                    <a:pt x="116" y="217"/>
                    <a:pt x="116" y="215"/>
                    <a:pt x="113" y="215"/>
                  </a:cubicBezTo>
                  <a:cubicBezTo>
                    <a:pt x="114" y="213"/>
                    <a:pt x="116" y="213"/>
                    <a:pt x="116" y="211"/>
                  </a:cubicBezTo>
                  <a:cubicBezTo>
                    <a:pt x="116" y="209"/>
                    <a:pt x="113" y="210"/>
                    <a:pt x="110" y="210"/>
                  </a:cubicBezTo>
                  <a:cubicBezTo>
                    <a:pt x="109" y="204"/>
                    <a:pt x="110" y="202"/>
                    <a:pt x="112" y="197"/>
                  </a:cubicBezTo>
                  <a:cubicBezTo>
                    <a:pt x="109" y="195"/>
                    <a:pt x="115" y="192"/>
                    <a:pt x="109" y="193"/>
                  </a:cubicBezTo>
                  <a:cubicBezTo>
                    <a:pt x="109" y="191"/>
                    <a:pt x="111" y="192"/>
                    <a:pt x="112" y="191"/>
                  </a:cubicBezTo>
                  <a:cubicBezTo>
                    <a:pt x="112" y="191"/>
                    <a:pt x="112" y="189"/>
                    <a:pt x="112" y="189"/>
                  </a:cubicBezTo>
                  <a:cubicBezTo>
                    <a:pt x="113" y="188"/>
                    <a:pt x="113" y="190"/>
                    <a:pt x="115" y="190"/>
                  </a:cubicBezTo>
                  <a:cubicBezTo>
                    <a:pt x="115" y="182"/>
                    <a:pt x="115" y="182"/>
                    <a:pt x="115" y="182"/>
                  </a:cubicBezTo>
                  <a:cubicBezTo>
                    <a:pt x="117" y="182"/>
                    <a:pt x="118" y="180"/>
                    <a:pt x="119" y="179"/>
                  </a:cubicBezTo>
                  <a:cubicBezTo>
                    <a:pt x="120" y="179"/>
                    <a:pt x="120" y="180"/>
                    <a:pt x="120" y="182"/>
                  </a:cubicBezTo>
                  <a:cubicBezTo>
                    <a:pt x="122" y="181"/>
                    <a:pt x="122" y="178"/>
                    <a:pt x="124" y="179"/>
                  </a:cubicBezTo>
                  <a:cubicBezTo>
                    <a:pt x="126" y="177"/>
                    <a:pt x="123" y="176"/>
                    <a:pt x="123" y="176"/>
                  </a:cubicBezTo>
                  <a:cubicBezTo>
                    <a:pt x="123" y="174"/>
                    <a:pt x="127" y="174"/>
                    <a:pt x="127" y="173"/>
                  </a:cubicBezTo>
                  <a:cubicBezTo>
                    <a:pt x="128" y="171"/>
                    <a:pt x="123" y="170"/>
                    <a:pt x="126" y="166"/>
                  </a:cubicBezTo>
                  <a:cubicBezTo>
                    <a:pt x="120" y="170"/>
                    <a:pt x="128" y="163"/>
                    <a:pt x="119" y="165"/>
                  </a:cubicBezTo>
                  <a:cubicBezTo>
                    <a:pt x="118" y="160"/>
                    <a:pt x="123" y="160"/>
                    <a:pt x="127" y="160"/>
                  </a:cubicBezTo>
                  <a:cubicBezTo>
                    <a:pt x="127" y="159"/>
                    <a:pt x="124" y="160"/>
                    <a:pt x="124" y="158"/>
                  </a:cubicBezTo>
                  <a:cubicBezTo>
                    <a:pt x="125" y="156"/>
                    <a:pt x="122" y="157"/>
                    <a:pt x="122" y="156"/>
                  </a:cubicBezTo>
                  <a:cubicBezTo>
                    <a:pt x="121" y="156"/>
                    <a:pt x="122" y="154"/>
                    <a:pt x="122" y="153"/>
                  </a:cubicBezTo>
                  <a:cubicBezTo>
                    <a:pt x="121" y="153"/>
                    <a:pt x="118" y="151"/>
                    <a:pt x="117" y="151"/>
                  </a:cubicBezTo>
                  <a:cubicBezTo>
                    <a:pt x="116" y="151"/>
                    <a:pt x="115" y="147"/>
                    <a:pt x="113" y="145"/>
                  </a:cubicBezTo>
                  <a:cubicBezTo>
                    <a:pt x="111" y="147"/>
                    <a:pt x="110" y="149"/>
                    <a:pt x="109" y="145"/>
                  </a:cubicBezTo>
                  <a:cubicBezTo>
                    <a:pt x="107" y="145"/>
                    <a:pt x="108" y="148"/>
                    <a:pt x="108" y="149"/>
                  </a:cubicBezTo>
                  <a:cubicBezTo>
                    <a:pt x="101" y="149"/>
                    <a:pt x="101" y="149"/>
                    <a:pt x="101" y="149"/>
                  </a:cubicBezTo>
                  <a:cubicBezTo>
                    <a:pt x="96" y="143"/>
                    <a:pt x="99" y="139"/>
                    <a:pt x="101" y="132"/>
                  </a:cubicBezTo>
                  <a:cubicBezTo>
                    <a:pt x="100" y="131"/>
                    <a:pt x="99" y="130"/>
                    <a:pt x="99" y="128"/>
                  </a:cubicBezTo>
                  <a:cubicBezTo>
                    <a:pt x="98" y="128"/>
                    <a:pt x="98" y="130"/>
                    <a:pt x="98" y="131"/>
                  </a:cubicBezTo>
                  <a:cubicBezTo>
                    <a:pt x="94" y="131"/>
                    <a:pt x="99" y="123"/>
                    <a:pt x="94" y="125"/>
                  </a:cubicBezTo>
                  <a:cubicBezTo>
                    <a:pt x="95" y="123"/>
                    <a:pt x="95" y="122"/>
                    <a:pt x="94" y="120"/>
                  </a:cubicBezTo>
                  <a:cubicBezTo>
                    <a:pt x="93" y="118"/>
                    <a:pt x="91" y="119"/>
                    <a:pt x="89" y="118"/>
                  </a:cubicBezTo>
                  <a:cubicBezTo>
                    <a:pt x="88" y="116"/>
                    <a:pt x="89" y="113"/>
                    <a:pt x="88" y="111"/>
                  </a:cubicBezTo>
                  <a:cubicBezTo>
                    <a:pt x="87" y="109"/>
                    <a:pt x="83" y="109"/>
                    <a:pt x="85" y="106"/>
                  </a:cubicBezTo>
                  <a:cubicBezTo>
                    <a:pt x="83" y="107"/>
                    <a:pt x="82" y="105"/>
                    <a:pt x="81" y="104"/>
                  </a:cubicBezTo>
                  <a:cubicBezTo>
                    <a:pt x="80" y="104"/>
                    <a:pt x="79" y="105"/>
                    <a:pt x="78" y="104"/>
                  </a:cubicBezTo>
                  <a:cubicBezTo>
                    <a:pt x="76" y="102"/>
                    <a:pt x="66" y="103"/>
                    <a:pt x="63" y="99"/>
                  </a:cubicBezTo>
                  <a:cubicBezTo>
                    <a:pt x="58" y="101"/>
                    <a:pt x="46" y="96"/>
                    <a:pt x="43" y="99"/>
                  </a:cubicBezTo>
                  <a:cubicBezTo>
                    <a:pt x="41" y="101"/>
                    <a:pt x="41" y="98"/>
                    <a:pt x="39" y="99"/>
                  </a:cubicBezTo>
                  <a:cubicBezTo>
                    <a:pt x="35" y="99"/>
                    <a:pt x="33" y="102"/>
                    <a:pt x="29" y="102"/>
                  </a:cubicBezTo>
                  <a:cubicBezTo>
                    <a:pt x="29" y="102"/>
                    <a:pt x="28" y="100"/>
                    <a:pt x="28" y="100"/>
                  </a:cubicBezTo>
                  <a:cubicBezTo>
                    <a:pt x="26" y="100"/>
                    <a:pt x="25" y="100"/>
                    <a:pt x="23" y="100"/>
                  </a:cubicBezTo>
                  <a:cubicBezTo>
                    <a:pt x="24" y="98"/>
                    <a:pt x="22" y="97"/>
                    <a:pt x="21" y="96"/>
                  </a:cubicBezTo>
                  <a:cubicBezTo>
                    <a:pt x="20" y="94"/>
                    <a:pt x="24" y="95"/>
                    <a:pt x="25" y="95"/>
                  </a:cubicBezTo>
                  <a:cubicBezTo>
                    <a:pt x="25" y="94"/>
                    <a:pt x="21" y="90"/>
                    <a:pt x="28" y="92"/>
                  </a:cubicBezTo>
                  <a:cubicBezTo>
                    <a:pt x="25" y="88"/>
                    <a:pt x="15" y="93"/>
                    <a:pt x="12" y="89"/>
                  </a:cubicBezTo>
                  <a:cubicBezTo>
                    <a:pt x="15" y="82"/>
                    <a:pt x="24" y="89"/>
                    <a:pt x="29" y="83"/>
                  </a:cubicBezTo>
                  <a:cubicBezTo>
                    <a:pt x="26" y="80"/>
                    <a:pt x="17" y="82"/>
                    <a:pt x="14" y="83"/>
                  </a:cubicBezTo>
                  <a:cubicBezTo>
                    <a:pt x="12" y="81"/>
                    <a:pt x="13" y="81"/>
                    <a:pt x="14" y="79"/>
                  </a:cubicBezTo>
                  <a:cubicBezTo>
                    <a:pt x="12" y="79"/>
                    <a:pt x="12" y="80"/>
                    <a:pt x="12" y="80"/>
                  </a:cubicBezTo>
                  <a:cubicBezTo>
                    <a:pt x="11" y="80"/>
                    <a:pt x="11" y="79"/>
                    <a:pt x="11" y="78"/>
                  </a:cubicBezTo>
                  <a:cubicBezTo>
                    <a:pt x="5" y="79"/>
                    <a:pt x="3" y="76"/>
                    <a:pt x="0" y="75"/>
                  </a:cubicBezTo>
                  <a:cubicBezTo>
                    <a:pt x="2" y="66"/>
                    <a:pt x="13" y="68"/>
                    <a:pt x="21" y="66"/>
                  </a:cubicBezTo>
                  <a:cubicBezTo>
                    <a:pt x="23" y="66"/>
                    <a:pt x="22" y="66"/>
                    <a:pt x="23" y="65"/>
                  </a:cubicBezTo>
                  <a:cubicBezTo>
                    <a:pt x="23" y="65"/>
                    <a:pt x="25" y="64"/>
                    <a:pt x="25" y="64"/>
                  </a:cubicBezTo>
                  <a:cubicBezTo>
                    <a:pt x="29" y="62"/>
                    <a:pt x="34" y="63"/>
                    <a:pt x="36" y="62"/>
                  </a:cubicBezTo>
                  <a:cubicBezTo>
                    <a:pt x="38" y="62"/>
                    <a:pt x="36" y="60"/>
                    <a:pt x="37" y="59"/>
                  </a:cubicBezTo>
                  <a:cubicBezTo>
                    <a:pt x="39" y="59"/>
                    <a:pt x="41" y="59"/>
                    <a:pt x="42" y="58"/>
                  </a:cubicBezTo>
                  <a:cubicBezTo>
                    <a:pt x="43" y="57"/>
                    <a:pt x="44" y="55"/>
                    <a:pt x="46" y="54"/>
                  </a:cubicBezTo>
                  <a:cubicBezTo>
                    <a:pt x="48" y="49"/>
                    <a:pt x="41" y="53"/>
                    <a:pt x="43" y="48"/>
                  </a:cubicBezTo>
                  <a:cubicBezTo>
                    <a:pt x="40" y="47"/>
                    <a:pt x="41" y="51"/>
                    <a:pt x="40" y="51"/>
                  </a:cubicBezTo>
                  <a:cubicBezTo>
                    <a:pt x="39" y="51"/>
                    <a:pt x="33" y="48"/>
                    <a:pt x="29" y="50"/>
                  </a:cubicBezTo>
                  <a:cubicBezTo>
                    <a:pt x="27" y="46"/>
                    <a:pt x="32" y="48"/>
                    <a:pt x="33" y="47"/>
                  </a:cubicBezTo>
                  <a:cubicBezTo>
                    <a:pt x="33" y="47"/>
                    <a:pt x="33" y="46"/>
                    <a:pt x="33" y="45"/>
                  </a:cubicBezTo>
                  <a:cubicBezTo>
                    <a:pt x="34" y="45"/>
                    <a:pt x="36" y="46"/>
                    <a:pt x="36" y="45"/>
                  </a:cubicBezTo>
                  <a:cubicBezTo>
                    <a:pt x="36" y="45"/>
                    <a:pt x="37" y="43"/>
                    <a:pt x="37" y="43"/>
                  </a:cubicBezTo>
                  <a:cubicBezTo>
                    <a:pt x="39" y="42"/>
                    <a:pt x="38" y="44"/>
                    <a:pt x="39" y="44"/>
                  </a:cubicBezTo>
                  <a:cubicBezTo>
                    <a:pt x="39" y="44"/>
                    <a:pt x="44" y="43"/>
                    <a:pt x="43" y="40"/>
                  </a:cubicBezTo>
                  <a:cubicBezTo>
                    <a:pt x="46" y="40"/>
                    <a:pt x="46" y="42"/>
                    <a:pt x="49" y="41"/>
                  </a:cubicBezTo>
                  <a:cubicBezTo>
                    <a:pt x="51" y="41"/>
                    <a:pt x="49" y="40"/>
                    <a:pt x="49" y="40"/>
                  </a:cubicBezTo>
                  <a:cubicBezTo>
                    <a:pt x="49" y="38"/>
                    <a:pt x="52" y="38"/>
                    <a:pt x="52" y="36"/>
                  </a:cubicBezTo>
                  <a:cubicBezTo>
                    <a:pt x="61" y="36"/>
                    <a:pt x="61" y="36"/>
                    <a:pt x="61" y="36"/>
                  </a:cubicBezTo>
                  <a:cubicBezTo>
                    <a:pt x="64" y="35"/>
                    <a:pt x="62" y="30"/>
                    <a:pt x="63" y="27"/>
                  </a:cubicBezTo>
                  <a:cubicBezTo>
                    <a:pt x="68" y="28"/>
                    <a:pt x="72" y="30"/>
                    <a:pt x="77" y="27"/>
                  </a:cubicBezTo>
                  <a:cubicBezTo>
                    <a:pt x="77" y="26"/>
                    <a:pt x="75" y="26"/>
                    <a:pt x="74" y="26"/>
                  </a:cubicBezTo>
                  <a:cubicBezTo>
                    <a:pt x="75" y="24"/>
                    <a:pt x="80" y="25"/>
                    <a:pt x="82" y="23"/>
                  </a:cubicBezTo>
                  <a:cubicBezTo>
                    <a:pt x="86" y="21"/>
                    <a:pt x="97" y="22"/>
                    <a:pt x="105" y="22"/>
                  </a:cubicBezTo>
                  <a:cubicBezTo>
                    <a:pt x="107" y="21"/>
                    <a:pt x="107" y="20"/>
                    <a:pt x="109" y="20"/>
                  </a:cubicBezTo>
                  <a:cubicBezTo>
                    <a:pt x="113" y="20"/>
                    <a:pt x="116" y="22"/>
                    <a:pt x="119" y="20"/>
                  </a:cubicBezTo>
                  <a:cubicBezTo>
                    <a:pt x="118" y="21"/>
                    <a:pt x="120" y="25"/>
                    <a:pt x="120" y="24"/>
                  </a:cubicBezTo>
                  <a:cubicBezTo>
                    <a:pt x="122" y="22"/>
                    <a:pt x="121" y="24"/>
                    <a:pt x="124" y="27"/>
                  </a:cubicBezTo>
                  <a:cubicBezTo>
                    <a:pt x="127" y="27"/>
                    <a:pt x="122" y="23"/>
                    <a:pt x="129" y="24"/>
                  </a:cubicBezTo>
                  <a:cubicBezTo>
                    <a:pt x="126" y="22"/>
                    <a:pt x="131" y="19"/>
                    <a:pt x="124" y="19"/>
                  </a:cubicBezTo>
                  <a:cubicBezTo>
                    <a:pt x="125" y="16"/>
                    <a:pt x="135" y="11"/>
                    <a:pt x="136" y="17"/>
                  </a:cubicBezTo>
                  <a:cubicBezTo>
                    <a:pt x="140" y="18"/>
                    <a:pt x="139" y="15"/>
                    <a:pt x="143" y="17"/>
                  </a:cubicBezTo>
                  <a:cubicBezTo>
                    <a:pt x="144" y="18"/>
                    <a:pt x="145" y="19"/>
                    <a:pt x="147" y="20"/>
                  </a:cubicBezTo>
                  <a:cubicBezTo>
                    <a:pt x="149" y="21"/>
                    <a:pt x="153" y="22"/>
                    <a:pt x="158" y="23"/>
                  </a:cubicBezTo>
                  <a:cubicBezTo>
                    <a:pt x="158" y="22"/>
                    <a:pt x="156" y="22"/>
                    <a:pt x="155" y="22"/>
                  </a:cubicBezTo>
                  <a:cubicBezTo>
                    <a:pt x="156" y="20"/>
                    <a:pt x="157" y="19"/>
                    <a:pt x="160" y="19"/>
                  </a:cubicBezTo>
                  <a:cubicBezTo>
                    <a:pt x="157" y="16"/>
                    <a:pt x="152" y="15"/>
                    <a:pt x="147" y="15"/>
                  </a:cubicBezTo>
                  <a:cubicBezTo>
                    <a:pt x="147" y="11"/>
                    <a:pt x="153" y="12"/>
                    <a:pt x="157" y="12"/>
                  </a:cubicBezTo>
                  <a:cubicBezTo>
                    <a:pt x="157" y="9"/>
                    <a:pt x="155" y="9"/>
                    <a:pt x="153" y="9"/>
                  </a:cubicBezTo>
                  <a:cubicBezTo>
                    <a:pt x="156" y="3"/>
                    <a:pt x="161" y="8"/>
                    <a:pt x="165" y="9"/>
                  </a:cubicBezTo>
                  <a:cubicBezTo>
                    <a:pt x="168" y="9"/>
                    <a:pt x="168" y="7"/>
                    <a:pt x="171" y="8"/>
                  </a:cubicBezTo>
                  <a:cubicBezTo>
                    <a:pt x="178" y="8"/>
                    <a:pt x="182" y="11"/>
                    <a:pt x="188" y="8"/>
                  </a:cubicBezTo>
                  <a:cubicBezTo>
                    <a:pt x="190" y="6"/>
                    <a:pt x="193" y="7"/>
                    <a:pt x="196" y="6"/>
                  </a:cubicBezTo>
                  <a:cubicBezTo>
                    <a:pt x="198" y="6"/>
                    <a:pt x="197" y="4"/>
                    <a:pt x="197" y="2"/>
                  </a:cubicBezTo>
                  <a:cubicBezTo>
                    <a:pt x="200" y="2"/>
                    <a:pt x="202" y="2"/>
                    <a:pt x="204" y="2"/>
                  </a:cubicBezTo>
                  <a:cubicBezTo>
                    <a:pt x="206" y="2"/>
                    <a:pt x="207" y="1"/>
                    <a:pt x="209" y="1"/>
                  </a:cubicBezTo>
                  <a:cubicBezTo>
                    <a:pt x="212" y="1"/>
                    <a:pt x="215" y="3"/>
                    <a:pt x="221" y="2"/>
                  </a:cubicBezTo>
                  <a:cubicBezTo>
                    <a:pt x="225" y="1"/>
                    <a:pt x="234" y="0"/>
                    <a:pt x="242" y="1"/>
                  </a:cubicBezTo>
                  <a:cubicBezTo>
                    <a:pt x="245" y="1"/>
                    <a:pt x="245" y="2"/>
                    <a:pt x="246" y="2"/>
                  </a:cubicBezTo>
                  <a:cubicBezTo>
                    <a:pt x="255" y="4"/>
                    <a:pt x="262" y="1"/>
                    <a:pt x="262" y="8"/>
                  </a:cubicBezTo>
                  <a:cubicBezTo>
                    <a:pt x="266" y="9"/>
                    <a:pt x="266" y="6"/>
                    <a:pt x="269" y="6"/>
                  </a:cubicBezTo>
                  <a:cubicBezTo>
                    <a:pt x="269" y="11"/>
                    <a:pt x="274" y="10"/>
                    <a:pt x="276" y="12"/>
                  </a:cubicBezTo>
                  <a:cubicBezTo>
                    <a:pt x="280" y="13"/>
                    <a:pt x="280" y="10"/>
                    <a:pt x="283" y="10"/>
                  </a:cubicBezTo>
                  <a:cubicBezTo>
                    <a:pt x="282" y="15"/>
                    <a:pt x="289" y="12"/>
                    <a:pt x="291" y="13"/>
                  </a:cubicBezTo>
                  <a:cubicBezTo>
                    <a:pt x="289" y="16"/>
                    <a:pt x="289" y="14"/>
                    <a:pt x="290" y="19"/>
                  </a:cubicBezTo>
                  <a:cubicBezTo>
                    <a:pt x="288" y="17"/>
                    <a:pt x="287" y="18"/>
                    <a:pt x="287" y="20"/>
                  </a:cubicBezTo>
                  <a:cubicBezTo>
                    <a:pt x="272" y="21"/>
                    <a:pt x="254" y="22"/>
                    <a:pt x="244" y="23"/>
                  </a:cubicBezTo>
                  <a:cubicBezTo>
                    <a:pt x="243" y="23"/>
                    <a:pt x="242" y="24"/>
                    <a:pt x="242" y="24"/>
                  </a:cubicBezTo>
                  <a:cubicBezTo>
                    <a:pt x="241" y="24"/>
                    <a:pt x="242" y="23"/>
                    <a:pt x="242" y="23"/>
                  </a:cubicBezTo>
                  <a:cubicBezTo>
                    <a:pt x="243" y="22"/>
                    <a:pt x="240" y="21"/>
                    <a:pt x="239" y="22"/>
                  </a:cubicBezTo>
                  <a:cubicBezTo>
                    <a:pt x="239" y="22"/>
                    <a:pt x="240" y="24"/>
                    <a:pt x="239" y="24"/>
                  </a:cubicBezTo>
                  <a:cubicBezTo>
                    <a:pt x="237" y="25"/>
                    <a:pt x="234" y="24"/>
                    <a:pt x="232" y="2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0" name="Freeform 87"/>
            <p:cNvSpPr>
              <a:spLocks/>
            </p:cNvSpPr>
            <p:nvPr/>
          </p:nvSpPr>
          <p:spPr bwMode="auto">
            <a:xfrm>
              <a:off x="2628900" y="2300288"/>
              <a:ext cx="425450" cy="249237"/>
            </a:xfrm>
            <a:custGeom>
              <a:avLst/>
              <a:gdLst>
                <a:gd name="T0" fmla="*/ 1001338113 w 169"/>
                <a:gd name="T1" fmla="*/ 66053223 h 92"/>
                <a:gd name="T2" fmla="*/ 1064715058 w 169"/>
                <a:gd name="T3" fmla="*/ 110086899 h 92"/>
                <a:gd name="T4" fmla="*/ 1039364280 w 169"/>
                <a:gd name="T5" fmla="*/ 124767500 h 92"/>
                <a:gd name="T6" fmla="*/ 995001677 w 169"/>
                <a:gd name="T7" fmla="*/ 146784338 h 92"/>
                <a:gd name="T8" fmla="*/ 868247787 w 169"/>
                <a:gd name="T9" fmla="*/ 176140122 h 92"/>
                <a:gd name="T10" fmla="*/ 918949343 w 169"/>
                <a:gd name="T11" fmla="*/ 198159670 h 92"/>
                <a:gd name="T12" fmla="*/ 811209795 w 169"/>
                <a:gd name="T13" fmla="*/ 249532292 h 92"/>
                <a:gd name="T14" fmla="*/ 779522581 w 169"/>
                <a:gd name="T15" fmla="*/ 271551839 h 92"/>
                <a:gd name="T16" fmla="*/ 722484589 w 169"/>
                <a:gd name="T17" fmla="*/ 300907623 h 92"/>
                <a:gd name="T18" fmla="*/ 633759383 w 169"/>
                <a:gd name="T19" fmla="*/ 344944008 h 92"/>
                <a:gd name="T20" fmla="*/ 608408605 w 169"/>
                <a:gd name="T21" fmla="*/ 374299792 h 92"/>
                <a:gd name="T22" fmla="*/ 545031659 w 169"/>
                <a:gd name="T23" fmla="*/ 381638738 h 92"/>
                <a:gd name="T24" fmla="*/ 583057827 w 169"/>
                <a:gd name="T25" fmla="*/ 447691961 h 92"/>
                <a:gd name="T26" fmla="*/ 519680881 w 169"/>
                <a:gd name="T27" fmla="*/ 499067292 h 92"/>
                <a:gd name="T28" fmla="*/ 475318278 w 169"/>
                <a:gd name="T29" fmla="*/ 528423076 h 92"/>
                <a:gd name="T30" fmla="*/ 399268462 w 169"/>
                <a:gd name="T31" fmla="*/ 594476300 h 92"/>
                <a:gd name="T32" fmla="*/ 424619240 w 169"/>
                <a:gd name="T33" fmla="*/ 645851631 h 92"/>
                <a:gd name="T34" fmla="*/ 348566905 w 169"/>
                <a:gd name="T35" fmla="*/ 660529523 h 92"/>
                <a:gd name="T36" fmla="*/ 215476579 w 169"/>
                <a:gd name="T37" fmla="*/ 631171030 h 92"/>
                <a:gd name="T38" fmla="*/ 171113976 w 169"/>
                <a:gd name="T39" fmla="*/ 645851631 h 92"/>
                <a:gd name="T40" fmla="*/ 114075984 w 169"/>
                <a:gd name="T41" fmla="*/ 594476300 h 92"/>
                <a:gd name="T42" fmla="*/ 171113976 w 169"/>
                <a:gd name="T43" fmla="*/ 528423076 h 92"/>
                <a:gd name="T44" fmla="*/ 247166310 w 169"/>
                <a:gd name="T45" fmla="*/ 528423076 h 92"/>
                <a:gd name="T46" fmla="*/ 120414937 w 169"/>
                <a:gd name="T47" fmla="*/ 499067292 h 92"/>
                <a:gd name="T48" fmla="*/ 190128318 w 169"/>
                <a:gd name="T49" fmla="*/ 433014069 h 92"/>
                <a:gd name="T50" fmla="*/ 253502746 w 169"/>
                <a:gd name="T51" fmla="*/ 433014069 h 92"/>
                <a:gd name="T52" fmla="*/ 253502746 w 169"/>
                <a:gd name="T53" fmla="*/ 396316630 h 92"/>
                <a:gd name="T54" fmla="*/ 234490921 w 169"/>
                <a:gd name="T55" fmla="*/ 344944008 h 92"/>
                <a:gd name="T56" fmla="*/ 190128318 w 169"/>
                <a:gd name="T57" fmla="*/ 322924461 h 92"/>
                <a:gd name="T58" fmla="*/ 291528913 w 169"/>
                <a:gd name="T59" fmla="*/ 315585515 h 92"/>
                <a:gd name="T60" fmla="*/ 323216127 w 169"/>
                <a:gd name="T61" fmla="*/ 293568677 h 92"/>
                <a:gd name="T62" fmla="*/ 399268462 w 169"/>
                <a:gd name="T63" fmla="*/ 227515454 h 92"/>
                <a:gd name="T64" fmla="*/ 247166310 w 169"/>
                <a:gd name="T65" fmla="*/ 264212893 h 92"/>
                <a:gd name="T66" fmla="*/ 139426762 w 169"/>
                <a:gd name="T67" fmla="*/ 227515454 h 92"/>
                <a:gd name="T68" fmla="*/ 31687214 w 169"/>
                <a:gd name="T69" fmla="*/ 198159670 h 92"/>
                <a:gd name="T70" fmla="*/ 12675389 w 169"/>
                <a:gd name="T71" fmla="*/ 139445392 h 92"/>
                <a:gd name="T72" fmla="*/ 190128318 w 169"/>
                <a:gd name="T73" fmla="*/ 88070061 h 92"/>
                <a:gd name="T74" fmla="*/ 316879691 w 169"/>
                <a:gd name="T75" fmla="*/ 58714277 h 92"/>
                <a:gd name="T76" fmla="*/ 468981843 w 169"/>
                <a:gd name="T77" fmla="*/ 22016838 h 92"/>
                <a:gd name="T78" fmla="*/ 621083994 w 169"/>
                <a:gd name="T79" fmla="*/ 14677892 h 92"/>
                <a:gd name="T80" fmla="*/ 697133811 w 169"/>
                <a:gd name="T81" fmla="*/ 14677892 h 92"/>
                <a:gd name="T82" fmla="*/ 849235962 w 169"/>
                <a:gd name="T83" fmla="*/ 14677892 h 92"/>
                <a:gd name="T84" fmla="*/ 1001338113 w 169"/>
                <a:gd name="T85" fmla="*/ 22016838 h 92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169"/>
                <a:gd name="T130" fmla="*/ 0 h 92"/>
                <a:gd name="T131" fmla="*/ 169 w 169"/>
                <a:gd name="T132" fmla="*/ 92 h 92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169" h="92">
                  <a:moveTo>
                    <a:pt x="158" y="3"/>
                  </a:moveTo>
                  <a:cubicBezTo>
                    <a:pt x="156" y="6"/>
                    <a:pt x="158" y="5"/>
                    <a:pt x="158" y="9"/>
                  </a:cubicBezTo>
                  <a:cubicBezTo>
                    <a:pt x="169" y="9"/>
                    <a:pt x="169" y="9"/>
                    <a:pt x="169" y="9"/>
                  </a:cubicBezTo>
                  <a:cubicBezTo>
                    <a:pt x="169" y="11"/>
                    <a:pt x="167" y="12"/>
                    <a:pt x="168" y="15"/>
                  </a:cubicBezTo>
                  <a:cubicBezTo>
                    <a:pt x="167" y="15"/>
                    <a:pt x="164" y="14"/>
                    <a:pt x="164" y="15"/>
                  </a:cubicBezTo>
                  <a:cubicBezTo>
                    <a:pt x="163" y="15"/>
                    <a:pt x="164" y="17"/>
                    <a:pt x="164" y="17"/>
                  </a:cubicBezTo>
                  <a:cubicBezTo>
                    <a:pt x="161" y="18"/>
                    <a:pt x="158" y="19"/>
                    <a:pt x="158" y="17"/>
                  </a:cubicBezTo>
                  <a:cubicBezTo>
                    <a:pt x="156" y="17"/>
                    <a:pt x="157" y="20"/>
                    <a:pt x="157" y="20"/>
                  </a:cubicBezTo>
                  <a:cubicBezTo>
                    <a:pt x="155" y="21"/>
                    <a:pt x="151" y="19"/>
                    <a:pt x="151" y="22"/>
                  </a:cubicBezTo>
                  <a:cubicBezTo>
                    <a:pt x="146" y="21"/>
                    <a:pt x="140" y="20"/>
                    <a:pt x="137" y="24"/>
                  </a:cubicBezTo>
                  <a:cubicBezTo>
                    <a:pt x="138" y="28"/>
                    <a:pt x="144" y="24"/>
                    <a:pt x="145" y="23"/>
                  </a:cubicBezTo>
                  <a:cubicBezTo>
                    <a:pt x="147" y="24"/>
                    <a:pt x="145" y="25"/>
                    <a:pt x="145" y="27"/>
                  </a:cubicBezTo>
                  <a:cubicBezTo>
                    <a:pt x="140" y="27"/>
                    <a:pt x="137" y="29"/>
                    <a:pt x="133" y="30"/>
                  </a:cubicBezTo>
                  <a:cubicBezTo>
                    <a:pt x="131" y="31"/>
                    <a:pt x="129" y="32"/>
                    <a:pt x="128" y="34"/>
                  </a:cubicBezTo>
                  <a:cubicBezTo>
                    <a:pt x="127" y="35"/>
                    <a:pt x="125" y="34"/>
                    <a:pt x="124" y="34"/>
                  </a:cubicBezTo>
                  <a:cubicBezTo>
                    <a:pt x="123" y="35"/>
                    <a:pt x="124" y="36"/>
                    <a:pt x="123" y="37"/>
                  </a:cubicBezTo>
                  <a:cubicBezTo>
                    <a:pt x="121" y="38"/>
                    <a:pt x="119" y="36"/>
                    <a:pt x="119" y="38"/>
                  </a:cubicBezTo>
                  <a:cubicBezTo>
                    <a:pt x="119" y="40"/>
                    <a:pt x="115" y="39"/>
                    <a:pt x="114" y="41"/>
                  </a:cubicBezTo>
                  <a:cubicBezTo>
                    <a:pt x="114" y="44"/>
                    <a:pt x="111" y="42"/>
                    <a:pt x="109" y="44"/>
                  </a:cubicBezTo>
                  <a:cubicBezTo>
                    <a:pt x="107" y="46"/>
                    <a:pt x="104" y="45"/>
                    <a:pt x="100" y="47"/>
                  </a:cubicBezTo>
                  <a:cubicBezTo>
                    <a:pt x="100" y="47"/>
                    <a:pt x="101" y="48"/>
                    <a:pt x="99" y="48"/>
                  </a:cubicBezTo>
                  <a:cubicBezTo>
                    <a:pt x="96" y="48"/>
                    <a:pt x="98" y="49"/>
                    <a:pt x="96" y="51"/>
                  </a:cubicBezTo>
                  <a:cubicBezTo>
                    <a:pt x="96" y="51"/>
                    <a:pt x="95" y="51"/>
                    <a:pt x="95" y="51"/>
                  </a:cubicBezTo>
                  <a:cubicBezTo>
                    <a:pt x="94" y="51"/>
                    <a:pt x="91" y="54"/>
                    <a:pt x="86" y="52"/>
                  </a:cubicBezTo>
                  <a:cubicBezTo>
                    <a:pt x="87" y="54"/>
                    <a:pt x="92" y="55"/>
                    <a:pt x="86" y="55"/>
                  </a:cubicBezTo>
                  <a:cubicBezTo>
                    <a:pt x="87" y="58"/>
                    <a:pt x="93" y="56"/>
                    <a:pt x="92" y="61"/>
                  </a:cubicBezTo>
                  <a:cubicBezTo>
                    <a:pt x="89" y="58"/>
                    <a:pt x="89" y="61"/>
                    <a:pt x="89" y="65"/>
                  </a:cubicBezTo>
                  <a:cubicBezTo>
                    <a:pt x="86" y="61"/>
                    <a:pt x="85" y="66"/>
                    <a:pt x="82" y="68"/>
                  </a:cubicBezTo>
                  <a:cubicBezTo>
                    <a:pt x="79" y="70"/>
                    <a:pt x="76" y="68"/>
                    <a:pt x="74" y="71"/>
                  </a:cubicBezTo>
                  <a:cubicBezTo>
                    <a:pt x="73" y="72"/>
                    <a:pt x="75" y="72"/>
                    <a:pt x="75" y="72"/>
                  </a:cubicBezTo>
                  <a:cubicBezTo>
                    <a:pt x="75" y="73"/>
                    <a:pt x="70" y="74"/>
                    <a:pt x="74" y="75"/>
                  </a:cubicBezTo>
                  <a:cubicBezTo>
                    <a:pt x="72" y="79"/>
                    <a:pt x="64" y="76"/>
                    <a:pt x="63" y="81"/>
                  </a:cubicBezTo>
                  <a:cubicBezTo>
                    <a:pt x="65" y="83"/>
                    <a:pt x="69" y="84"/>
                    <a:pt x="74" y="83"/>
                  </a:cubicBezTo>
                  <a:cubicBezTo>
                    <a:pt x="75" y="88"/>
                    <a:pt x="67" y="84"/>
                    <a:pt x="67" y="88"/>
                  </a:cubicBezTo>
                  <a:cubicBezTo>
                    <a:pt x="67" y="90"/>
                    <a:pt x="65" y="87"/>
                    <a:pt x="64" y="88"/>
                  </a:cubicBezTo>
                  <a:cubicBezTo>
                    <a:pt x="61" y="88"/>
                    <a:pt x="59" y="92"/>
                    <a:pt x="55" y="90"/>
                  </a:cubicBezTo>
                  <a:cubicBezTo>
                    <a:pt x="55" y="89"/>
                    <a:pt x="52" y="89"/>
                    <a:pt x="53" y="86"/>
                  </a:cubicBezTo>
                  <a:cubicBezTo>
                    <a:pt x="46" y="85"/>
                    <a:pt x="41" y="88"/>
                    <a:pt x="34" y="86"/>
                  </a:cubicBezTo>
                  <a:cubicBezTo>
                    <a:pt x="34" y="86"/>
                    <a:pt x="33" y="85"/>
                    <a:pt x="33" y="85"/>
                  </a:cubicBezTo>
                  <a:cubicBezTo>
                    <a:pt x="31" y="85"/>
                    <a:pt x="30" y="87"/>
                    <a:pt x="27" y="88"/>
                  </a:cubicBezTo>
                  <a:cubicBezTo>
                    <a:pt x="21" y="89"/>
                    <a:pt x="15" y="86"/>
                    <a:pt x="8" y="85"/>
                  </a:cubicBezTo>
                  <a:cubicBezTo>
                    <a:pt x="10" y="82"/>
                    <a:pt x="13" y="80"/>
                    <a:pt x="18" y="81"/>
                  </a:cubicBezTo>
                  <a:cubicBezTo>
                    <a:pt x="21" y="80"/>
                    <a:pt x="18" y="74"/>
                    <a:pt x="20" y="73"/>
                  </a:cubicBezTo>
                  <a:cubicBezTo>
                    <a:pt x="24" y="75"/>
                    <a:pt x="24" y="72"/>
                    <a:pt x="27" y="72"/>
                  </a:cubicBezTo>
                  <a:cubicBezTo>
                    <a:pt x="27" y="77"/>
                    <a:pt x="33" y="76"/>
                    <a:pt x="37" y="76"/>
                  </a:cubicBezTo>
                  <a:cubicBezTo>
                    <a:pt x="40" y="76"/>
                    <a:pt x="36" y="74"/>
                    <a:pt x="39" y="72"/>
                  </a:cubicBezTo>
                  <a:cubicBezTo>
                    <a:pt x="38" y="69"/>
                    <a:pt x="30" y="73"/>
                    <a:pt x="33" y="67"/>
                  </a:cubicBezTo>
                  <a:cubicBezTo>
                    <a:pt x="27" y="68"/>
                    <a:pt x="25" y="70"/>
                    <a:pt x="19" y="68"/>
                  </a:cubicBezTo>
                  <a:cubicBezTo>
                    <a:pt x="20" y="65"/>
                    <a:pt x="23" y="64"/>
                    <a:pt x="26" y="64"/>
                  </a:cubicBezTo>
                  <a:cubicBezTo>
                    <a:pt x="27" y="62"/>
                    <a:pt x="29" y="61"/>
                    <a:pt x="30" y="59"/>
                  </a:cubicBezTo>
                  <a:cubicBezTo>
                    <a:pt x="32" y="60"/>
                    <a:pt x="33" y="59"/>
                    <a:pt x="33" y="58"/>
                  </a:cubicBezTo>
                  <a:cubicBezTo>
                    <a:pt x="36" y="58"/>
                    <a:pt x="38" y="58"/>
                    <a:pt x="40" y="59"/>
                  </a:cubicBezTo>
                  <a:cubicBezTo>
                    <a:pt x="42" y="59"/>
                    <a:pt x="44" y="57"/>
                    <a:pt x="44" y="55"/>
                  </a:cubicBezTo>
                  <a:cubicBezTo>
                    <a:pt x="44" y="53"/>
                    <a:pt x="41" y="55"/>
                    <a:pt x="40" y="54"/>
                  </a:cubicBezTo>
                  <a:cubicBezTo>
                    <a:pt x="40" y="53"/>
                    <a:pt x="39" y="50"/>
                    <a:pt x="39" y="50"/>
                  </a:cubicBezTo>
                  <a:cubicBezTo>
                    <a:pt x="38" y="49"/>
                    <a:pt x="37" y="48"/>
                    <a:pt x="37" y="47"/>
                  </a:cubicBezTo>
                  <a:cubicBezTo>
                    <a:pt x="36" y="48"/>
                    <a:pt x="35" y="48"/>
                    <a:pt x="33" y="48"/>
                  </a:cubicBezTo>
                  <a:cubicBezTo>
                    <a:pt x="34" y="45"/>
                    <a:pt x="33" y="44"/>
                    <a:pt x="30" y="44"/>
                  </a:cubicBezTo>
                  <a:cubicBezTo>
                    <a:pt x="32" y="42"/>
                    <a:pt x="33" y="39"/>
                    <a:pt x="37" y="40"/>
                  </a:cubicBezTo>
                  <a:cubicBezTo>
                    <a:pt x="41" y="40"/>
                    <a:pt x="40" y="45"/>
                    <a:pt x="46" y="43"/>
                  </a:cubicBezTo>
                  <a:cubicBezTo>
                    <a:pt x="45" y="44"/>
                    <a:pt x="46" y="45"/>
                    <a:pt x="47" y="45"/>
                  </a:cubicBezTo>
                  <a:cubicBezTo>
                    <a:pt x="52" y="47"/>
                    <a:pt x="49" y="41"/>
                    <a:pt x="51" y="40"/>
                  </a:cubicBezTo>
                  <a:cubicBezTo>
                    <a:pt x="58" y="38"/>
                    <a:pt x="65" y="36"/>
                    <a:pt x="68" y="31"/>
                  </a:cubicBezTo>
                  <a:cubicBezTo>
                    <a:pt x="68" y="28"/>
                    <a:pt x="66" y="33"/>
                    <a:pt x="63" y="31"/>
                  </a:cubicBezTo>
                  <a:cubicBezTo>
                    <a:pt x="60" y="33"/>
                    <a:pt x="57" y="33"/>
                    <a:pt x="55" y="36"/>
                  </a:cubicBezTo>
                  <a:cubicBezTo>
                    <a:pt x="52" y="34"/>
                    <a:pt x="45" y="36"/>
                    <a:pt x="39" y="36"/>
                  </a:cubicBezTo>
                  <a:cubicBezTo>
                    <a:pt x="35" y="35"/>
                    <a:pt x="33" y="33"/>
                    <a:pt x="29" y="36"/>
                  </a:cubicBezTo>
                  <a:cubicBezTo>
                    <a:pt x="28" y="31"/>
                    <a:pt x="24" y="36"/>
                    <a:pt x="22" y="31"/>
                  </a:cubicBezTo>
                  <a:cubicBezTo>
                    <a:pt x="20" y="34"/>
                    <a:pt x="16" y="30"/>
                    <a:pt x="11" y="31"/>
                  </a:cubicBezTo>
                  <a:cubicBezTo>
                    <a:pt x="12" y="27"/>
                    <a:pt x="6" y="29"/>
                    <a:pt x="5" y="27"/>
                  </a:cubicBezTo>
                  <a:cubicBezTo>
                    <a:pt x="4" y="23"/>
                    <a:pt x="8" y="25"/>
                    <a:pt x="9" y="23"/>
                  </a:cubicBezTo>
                  <a:cubicBezTo>
                    <a:pt x="9" y="19"/>
                    <a:pt x="0" y="25"/>
                    <a:pt x="2" y="19"/>
                  </a:cubicBezTo>
                  <a:cubicBezTo>
                    <a:pt x="8" y="17"/>
                    <a:pt x="19" y="16"/>
                    <a:pt x="29" y="15"/>
                  </a:cubicBezTo>
                  <a:cubicBezTo>
                    <a:pt x="30" y="15"/>
                    <a:pt x="30" y="13"/>
                    <a:pt x="30" y="12"/>
                  </a:cubicBezTo>
                  <a:cubicBezTo>
                    <a:pt x="38" y="13"/>
                    <a:pt x="43" y="10"/>
                    <a:pt x="47" y="12"/>
                  </a:cubicBezTo>
                  <a:cubicBezTo>
                    <a:pt x="48" y="11"/>
                    <a:pt x="49" y="9"/>
                    <a:pt x="50" y="8"/>
                  </a:cubicBezTo>
                  <a:cubicBezTo>
                    <a:pt x="58" y="7"/>
                    <a:pt x="66" y="5"/>
                    <a:pt x="72" y="6"/>
                  </a:cubicBezTo>
                  <a:cubicBezTo>
                    <a:pt x="74" y="6"/>
                    <a:pt x="73" y="4"/>
                    <a:pt x="74" y="3"/>
                  </a:cubicBezTo>
                  <a:cubicBezTo>
                    <a:pt x="79" y="4"/>
                    <a:pt x="87" y="2"/>
                    <a:pt x="91" y="5"/>
                  </a:cubicBezTo>
                  <a:cubicBezTo>
                    <a:pt x="91" y="2"/>
                    <a:pt x="97" y="5"/>
                    <a:pt x="98" y="2"/>
                  </a:cubicBezTo>
                  <a:cubicBezTo>
                    <a:pt x="101" y="3"/>
                    <a:pt x="106" y="4"/>
                    <a:pt x="112" y="3"/>
                  </a:cubicBezTo>
                  <a:cubicBezTo>
                    <a:pt x="112" y="2"/>
                    <a:pt x="111" y="2"/>
                    <a:pt x="110" y="2"/>
                  </a:cubicBezTo>
                  <a:cubicBezTo>
                    <a:pt x="110" y="0"/>
                    <a:pt x="112" y="1"/>
                    <a:pt x="112" y="2"/>
                  </a:cubicBezTo>
                  <a:cubicBezTo>
                    <a:pt x="118" y="3"/>
                    <a:pt x="128" y="1"/>
                    <a:pt x="134" y="2"/>
                  </a:cubicBezTo>
                  <a:cubicBezTo>
                    <a:pt x="134" y="2"/>
                    <a:pt x="134" y="5"/>
                    <a:pt x="134" y="5"/>
                  </a:cubicBezTo>
                  <a:cubicBezTo>
                    <a:pt x="145" y="5"/>
                    <a:pt x="146" y="3"/>
                    <a:pt x="158" y="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1" name="Freeform 88"/>
            <p:cNvSpPr>
              <a:spLocks/>
            </p:cNvSpPr>
            <p:nvPr/>
          </p:nvSpPr>
          <p:spPr bwMode="auto">
            <a:xfrm>
              <a:off x="4203700" y="2395538"/>
              <a:ext cx="122238" cy="46037"/>
            </a:xfrm>
            <a:custGeom>
              <a:avLst/>
              <a:gdLst>
                <a:gd name="T0" fmla="*/ 80901599 w 49"/>
                <a:gd name="T1" fmla="*/ 14666847 h 17"/>
                <a:gd name="T2" fmla="*/ 80901599 w 49"/>
                <a:gd name="T3" fmla="*/ 22000270 h 17"/>
                <a:gd name="T4" fmla="*/ 105795742 w 49"/>
                <a:gd name="T5" fmla="*/ 58667386 h 17"/>
                <a:gd name="T6" fmla="*/ 136911549 w 49"/>
                <a:gd name="T7" fmla="*/ 36667116 h 17"/>
                <a:gd name="T8" fmla="*/ 180475676 w 49"/>
                <a:gd name="T9" fmla="*/ 58667386 h 17"/>
                <a:gd name="T10" fmla="*/ 255155610 w 49"/>
                <a:gd name="T11" fmla="*/ 36667116 h 17"/>
                <a:gd name="T12" fmla="*/ 292495577 w 49"/>
                <a:gd name="T13" fmla="*/ 58667386 h 17"/>
                <a:gd name="T14" fmla="*/ 273825593 w 49"/>
                <a:gd name="T15" fmla="*/ 95337211 h 17"/>
                <a:gd name="T16" fmla="*/ 192921500 w 49"/>
                <a:gd name="T17" fmla="*/ 110004057 h 17"/>
                <a:gd name="T18" fmla="*/ 143135709 w 49"/>
                <a:gd name="T19" fmla="*/ 124670904 h 17"/>
                <a:gd name="T20" fmla="*/ 56009951 w 49"/>
                <a:gd name="T21" fmla="*/ 58667386 h 17"/>
                <a:gd name="T22" fmla="*/ 12445824 w 49"/>
                <a:gd name="T23" fmla="*/ 44000540 h 17"/>
                <a:gd name="T24" fmla="*/ 80901599 w 49"/>
                <a:gd name="T25" fmla="*/ 14666847 h 17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49"/>
                <a:gd name="T40" fmla="*/ 0 h 17"/>
                <a:gd name="T41" fmla="*/ 49 w 49"/>
                <a:gd name="T42" fmla="*/ 17 h 17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49" h="17">
                  <a:moveTo>
                    <a:pt x="13" y="2"/>
                  </a:moveTo>
                  <a:cubicBezTo>
                    <a:pt x="15" y="2"/>
                    <a:pt x="14" y="3"/>
                    <a:pt x="13" y="3"/>
                  </a:cubicBezTo>
                  <a:cubicBezTo>
                    <a:pt x="13" y="7"/>
                    <a:pt x="19" y="3"/>
                    <a:pt x="17" y="8"/>
                  </a:cubicBezTo>
                  <a:cubicBezTo>
                    <a:pt x="20" y="8"/>
                    <a:pt x="19" y="5"/>
                    <a:pt x="22" y="5"/>
                  </a:cubicBezTo>
                  <a:cubicBezTo>
                    <a:pt x="25" y="8"/>
                    <a:pt x="28" y="2"/>
                    <a:pt x="29" y="8"/>
                  </a:cubicBezTo>
                  <a:cubicBezTo>
                    <a:pt x="32" y="6"/>
                    <a:pt x="37" y="6"/>
                    <a:pt x="41" y="5"/>
                  </a:cubicBezTo>
                  <a:cubicBezTo>
                    <a:pt x="40" y="9"/>
                    <a:pt x="48" y="4"/>
                    <a:pt x="47" y="8"/>
                  </a:cubicBezTo>
                  <a:cubicBezTo>
                    <a:pt x="49" y="12"/>
                    <a:pt x="38" y="10"/>
                    <a:pt x="44" y="13"/>
                  </a:cubicBezTo>
                  <a:cubicBezTo>
                    <a:pt x="42" y="16"/>
                    <a:pt x="35" y="14"/>
                    <a:pt x="31" y="15"/>
                  </a:cubicBezTo>
                  <a:cubicBezTo>
                    <a:pt x="28" y="15"/>
                    <a:pt x="26" y="16"/>
                    <a:pt x="23" y="17"/>
                  </a:cubicBezTo>
                  <a:cubicBezTo>
                    <a:pt x="17" y="15"/>
                    <a:pt x="12" y="13"/>
                    <a:pt x="9" y="8"/>
                  </a:cubicBezTo>
                  <a:cubicBezTo>
                    <a:pt x="7" y="7"/>
                    <a:pt x="2" y="9"/>
                    <a:pt x="2" y="6"/>
                  </a:cubicBezTo>
                  <a:cubicBezTo>
                    <a:pt x="0" y="0"/>
                    <a:pt x="12" y="6"/>
                    <a:pt x="13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" name="Freeform 89"/>
            <p:cNvSpPr>
              <a:spLocks/>
            </p:cNvSpPr>
            <p:nvPr/>
          </p:nvSpPr>
          <p:spPr bwMode="auto">
            <a:xfrm>
              <a:off x="2305050" y="2459038"/>
              <a:ext cx="53975" cy="17462"/>
            </a:xfrm>
            <a:custGeom>
              <a:avLst/>
              <a:gdLst>
                <a:gd name="T0" fmla="*/ 126404543 w 22"/>
                <a:gd name="T1" fmla="*/ 0 h 6"/>
                <a:gd name="T2" fmla="*/ 78249030 w 22"/>
                <a:gd name="T3" fmla="*/ 42351171 h 6"/>
                <a:gd name="T4" fmla="*/ 60191939 w 22"/>
                <a:gd name="T5" fmla="*/ 50820241 h 6"/>
                <a:gd name="T6" fmla="*/ 30095969 w 22"/>
                <a:gd name="T7" fmla="*/ 50820241 h 6"/>
                <a:gd name="T8" fmla="*/ 42134848 w 22"/>
                <a:gd name="T9" fmla="*/ 16941050 h 6"/>
                <a:gd name="T10" fmla="*/ 126404543 w 22"/>
                <a:gd name="T11" fmla="*/ 0 h 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2"/>
                <a:gd name="T19" fmla="*/ 0 h 6"/>
                <a:gd name="T20" fmla="*/ 22 w 22"/>
                <a:gd name="T21" fmla="*/ 6 h 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2" h="6">
                  <a:moveTo>
                    <a:pt x="21" y="0"/>
                  </a:moveTo>
                  <a:cubicBezTo>
                    <a:pt x="22" y="5"/>
                    <a:pt x="16" y="4"/>
                    <a:pt x="13" y="5"/>
                  </a:cubicBezTo>
                  <a:cubicBezTo>
                    <a:pt x="12" y="5"/>
                    <a:pt x="12" y="6"/>
                    <a:pt x="10" y="6"/>
                  </a:cubicBezTo>
                  <a:cubicBezTo>
                    <a:pt x="8" y="6"/>
                    <a:pt x="5" y="4"/>
                    <a:pt x="5" y="6"/>
                  </a:cubicBezTo>
                  <a:cubicBezTo>
                    <a:pt x="0" y="6"/>
                    <a:pt x="7" y="2"/>
                    <a:pt x="7" y="2"/>
                  </a:cubicBezTo>
                  <a:cubicBezTo>
                    <a:pt x="10" y="5"/>
                    <a:pt x="16" y="0"/>
                    <a:pt x="2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3" name="Freeform 90"/>
            <p:cNvSpPr>
              <a:spLocks/>
            </p:cNvSpPr>
            <p:nvPr/>
          </p:nvSpPr>
          <p:spPr bwMode="auto">
            <a:xfrm>
              <a:off x="2525713" y="2459038"/>
              <a:ext cx="52387" cy="36512"/>
            </a:xfrm>
            <a:custGeom>
              <a:avLst/>
              <a:gdLst>
                <a:gd name="T0" fmla="*/ 68611254 w 20"/>
                <a:gd name="T1" fmla="*/ 0 h 13"/>
                <a:gd name="T2" fmla="*/ 48025782 w 20"/>
                <a:gd name="T3" fmla="*/ 15775993 h 13"/>
                <a:gd name="T4" fmla="*/ 96054184 w 20"/>
                <a:gd name="T5" fmla="*/ 47330786 h 13"/>
                <a:gd name="T6" fmla="*/ 116637036 w 20"/>
                <a:gd name="T7" fmla="*/ 39441386 h 13"/>
                <a:gd name="T8" fmla="*/ 54888479 w 20"/>
                <a:gd name="T9" fmla="*/ 102548165 h 13"/>
                <a:gd name="T10" fmla="*/ 0 w 20"/>
                <a:gd name="T11" fmla="*/ 23665393 h 13"/>
                <a:gd name="T12" fmla="*/ 68611254 w 20"/>
                <a:gd name="T13" fmla="*/ 0 h 1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0"/>
                <a:gd name="T22" fmla="*/ 0 h 13"/>
                <a:gd name="T23" fmla="*/ 20 w 20"/>
                <a:gd name="T24" fmla="*/ 13 h 13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0" h="13">
                  <a:moveTo>
                    <a:pt x="10" y="0"/>
                  </a:moveTo>
                  <a:cubicBezTo>
                    <a:pt x="9" y="2"/>
                    <a:pt x="8" y="2"/>
                    <a:pt x="7" y="2"/>
                  </a:cubicBezTo>
                  <a:cubicBezTo>
                    <a:pt x="6" y="6"/>
                    <a:pt x="16" y="0"/>
                    <a:pt x="14" y="6"/>
                  </a:cubicBezTo>
                  <a:cubicBezTo>
                    <a:pt x="15" y="6"/>
                    <a:pt x="16" y="6"/>
                    <a:pt x="17" y="5"/>
                  </a:cubicBezTo>
                  <a:cubicBezTo>
                    <a:pt x="20" y="9"/>
                    <a:pt x="9" y="9"/>
                    <a:pt x="8" y="13"/>
                  </a:cubicBezTo>
                  <a:cubicBezTo>
                    <a:pt x="5" y="11"/>
                    <a:pt x="5" y="4"/>
                    <a:pt x="0" y="3"/>
                  </a:cubicBezTo>
                  <a:cubicBezTo>
                    <a:pt x="1" y="1"/>
                    <a:pt x="7" y="2"/>
                    <a:pt x="1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4" name="Freeform 91"/>
            <p:cNvSpPr>
              <a:spLocks noEditPoints="1"/>
            </p:cNvSpPr>
            <p:nvPr/>
          </p:nvSpPr>
          <p:spPr bwMode="auto">
            <a:xfrm>
              <a:off x="3684588" y="2500313"/>
              <a:ext cx="2974975" cy="2100262"/>
            </a:xfrm>
            <a:custGeom>
              <a:avLst/>
              <a:gdLst>
                <a:gd name="T0" fmla="*/ 2147483646 w 1185"/>
                <a:gd name="T1" fmla="*/ 394546516 h 777"/>
                <a:gd name="T2" fmla="*/ 2147483646 w 1185"/>
                <a:gd name="T3" fmla="*/ 394546516 h 777"/>
                <a:gd name="T4" fmla="*/ 2147483646 w 1185"/>
                <a:gd name="T5" fmla="*/ 467612387 h 777"/>
                <a:gd name="T6" fmla="*/ 2147483646 w 1185"/>
                <a:gd name="T7" fmla="*/ 628351358 h 777"/>
                <a:gd name="T8" fmla="*/ 2147483646 w 1185"/>
                <a:gd name="T9" fmla="*/ 891384170 h 777"/>
                <a:gd name="T10" fmla="*/ 2147483646 w 1185"/>
                <a:gd name="T11" fmla="*/ 1008287942 h 777"/>
                <a:gd name="T12" fmla="*/ 2147483646 w 1185"/>
                <a:gd name="T13" fmla="*/ 1505122894 h 777"/>
                <a:gd name="T14" fmla="*/ 2147483646 w 1185"/>
                <a:gd name="T15" fmla="*/ 1658558250 h 777"/>
                <a:gd name="T16" fmla="*/ 2147483646 w 1185"/>
                <a:gd name="T17" fmla="*/ 1147107962 h 777"/>
                <a:gd name="T18" fmla="*/ 2147483646 w 1185"/>
                <a:gd name="T19" fmla="*/ 1358993854 h 777"/>
                <a:gd name="T20" fmla="*/ 2147483646 w 1185"/>
                <a:gd name="T21" fmla="*/ 1717008785 h 777"/>
                <a:gd name="T22" fmla="*/ 2147483646 w 1185"/>
                <a:gd name="T23" fmla="*/ 2147483646 h 777"/>
                <a:gd name="T24" fmla="*/ 2147483646 w 1185"/>
                <a:gd name="T25" fmla="*/ 2147483646 h 777"/>
                <a:gd name="T26" fmla="*/ 2147483646 w 1185"/>
                <a:gd name="T27" fmla="*/ 2147483646 h 777"/>
                <a:gd name="T28" fmla="*/ 2147483646 w 1185"/>
                <a:gd name="T29" fmla="*/ 2147483646 h 777"/>
                <a:gd name="T30" fmla="*/ 2147483646 w 1185"/>
                <a:gd name="T31" fmla="*/ 2147483646 h 777"/>
                <a:gd name="T32" fmla="*/ 2147483646 w 1185"/>
                <a:gd name="T33" fmla="*/ 2147483646 h 777"/>
                <a:gd name="T34" fmla="*/ 2147483646 w 1185"/>
                <a:gd name="T35" fmla="*/ 2147483646 h 777"/>
                <a:gd name="T36" fmla="*/ 2147483646 w 1185"/>
                <a:gd name="T37" fmla="*/ 2147483646 h 777"/>
                <a:gd name="T38" fmla="*/ 2147483646 w 1185"/>
                <a:gd name="T39" fmla="*/ 2147483646 h 777"/>
                <a:gd name="T40" fmla="*/ 2147483646 w 1185"/>
                <a:gd name="T41" fmla="*/ 2147483646 h 777"/>
                <a:gd name="T42" fmla="*/ 2147483646 w 1185"/>
                <a:gd name="T43" fmla="*/ 2147483646 h 777"/>
                <a:gd name="T44" fmla="*/ 2147483646 w 1185"/>
                <a:gd name="T45" fmla="*/ 2147483646 h 777"/>
                <a:gd name="T46" fmla="*/ 2147483646 w 1185"/>
                <a:gd name="T47" fmla="*/ 2147483646 h 777"/>
                <a:gd name="T48" fmla="*/ 1853007741 w 1185"/>
                <a:gd name="T49" fmla="*/ 2147483646 h 777"/>
                <a:gd name="T50" fmla="*/ 2086210633 w 1185"/>
                <a:gd name="T51" fmla="*/ 2147483646 h 777"/>
                <a:gd name="T52" fmla="*/ 2147483646 w 1185"/>
                <a:gd name="T53" fmla="*/ 2147483646 h 777"/>
                <a:gd name="T54" fmla="*/ 1953853117 w 1185"/>
                <a:gd name="T55" fmla="*/ 2147483646 h 777"/>
                <a:gd name="T56" fmla="*/ 1670228791 w 1185"/>
                <a:gd name="T57" fmla="*/ 2147483646 h 777"/>
                <a:gd name="T58" fmla="*/ 1121889433 w 1185"/>
                <a:gd name="T59" fmla="*/ 2147483646 h 777"/>
                <a:gd name="T60" fmla="*/ 1058862642 w 1185"/>
                <a:gd name="T61" fmla="*/ 2147483646 h 777"/>
                <a:gd name="T62" fmla="*/ 220595024 w 1185"/>
                <a:gd name="T63" fmla="*/ 2147483646 h 777"/>
                <a:gd name="T64" fmla="*/ 25210716 w 1185"/>
                <a:gd name="T65" fmla="*/ 2147483646 h 777"/>
                <a:gd name="T66" fmla="*/ 768934382 w 1185"/>
                <a:gd name="T67" fmla="*/ 2147483646 h 777"/>
                <a:gd name="T68" fmla="*/ 1247943015 w 1185"/>
                <a:gd name="T69" fmla="*/ 2147483646 h 777"/>
                <a:gd name="T70" fmla="*/ 1796282373 w 1185"/>
                <a:gd name="T71" fmla="*/ 2147483646 h 777"/>
                <a:gd name="T72" fmla="*/ 1468540550 w 1185"/>
                <a:gd name="T73" fmla="*/ 2147483646 h 777"/>
                <a:gd name="T74" fmla="*/ 1210126940 w 1185"/>
                <a:gd name="T75" fmla="*/ 2147483646 h 777"/>
                <a:gd name="T76" fmla="*/ 1229036233 w 1185"/>
                <a:gd name="T77" fmla="*/ 2147483646 h 777"/>
                <a:gd name="T78" fmla="*/ 750027600 w 1185"/>
                <a:gd name="T79" fmla="*/ 2147483646 h 777"/>
                <a:gd name="T80" fmla="*/ 548339358 w 1185"/>
                <a:gd name="T81" fmla="*/ 2147483646 h 777"/>
                <a:gd name="T82" fmla="*/ 750027600 w 1185"/>
                <a:gd name="T83" fmla="*/ 1811993607 h 777"/>
                <a:gd name="T84" fmla="*/ 1014742633 w 1185"/>
                <a:gd name="T85" fmla="*/ 1607414033 h 777"/>
                <a:gd name="T86" fmla="*/ 1500055200 w 1185"/>
                <a:gd name="T87" fmla="*/ 1358993854 h 777"/>
                <a:gd name="T88" fmla="*/ 1487447332 w 1185"/>
                <a:gd name="T89" fmla="*/ 1081351111 h 777"/>
                <a:gd name="T90" fmla="*/ 1317273741 w 1185"/>
                <a:gd name="T91" fmla="*/ 1307849636 h 777"/>
                <a:gd name="T92" fmla="*/ 863475824 w 1185"/>
                <a:gd name="T93" fmla="*/ 1380915507 h 777"/>
                <a:gd name="T94" fmla="*/ 1077769424 w 1185"/>
                <a:gd name="T95" fmla="*/ 920609437 h 777"/>
                <a:gd name="T96" fmla="*/ 1676530215 w 1185"/>
                <a:gd name="T97" fmla="*/ 577207140 h 777"/>
                <a:gd name="T98" fmla="*/ 1884522391 w 1185"/>
                <a:gd name="T99" fmla="*/ 847546269 h 777"/>
                <a:gd name="T100" fmla="*/ 2147483646 w 1185"/>
                <a:gd name="T101" fmla="*/ 737948813 h 777"/>
                <a:gd name="T102" fmla="*/ 2147483646 w 1185"/>
                <a:gd name="T103" fmla="*/ 694110912 h 777"/>
                <a:gd name="T104" fmla="*/ 2147483646 w 1185"/>
                <a:gd name="T105" fmla="*/ 460306070 h 777"/>
                <a:gd name="T106" fmla="*/ 2147483646 w 1185"/>
                <a:gd name="T107" fmla="*/ 716029863 h 777"/>
                <a:gd name="T108" fmla="*/ 2147483646 w 1185"/>
                <a:gd name="T109" fmla="*/ 445690733 h 777"/>
                <a:gd name="T110" fmla="*/ 2147483646 w 1185"/>
                <a:gd name="T111" fmla="*/ 102291139 h 777"/>
                <a:gd name="T112" fmla="*/ 1764770233 w 1185"/>
                <a:gd name="T113" fmla="*/ 2053104766 h 777"/>
                <a:gd name="T114" fmla="*/ 2130328132 w 1185"/>
                <a:gd name="T115" fmla="*/ 2147483646 h 777"/>
                <a:gd name="T116" fmla="*/ 2147483646 w 1185"/>
                <a:gd name="T117" fmla="*/ 2147483646 h 777"/>
                <a:gd name="T118" fmla="*/ 2147483646 w 1185"/>
                <a:gd name="T119" fmla="*/ 2147483646 h 777"/>
                <a:gd name="T120" fmla="*/ 1777375591 w 1185"/>
                <a:gd name="T121" fmla="*/ 2147483646 h 777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1185"/>
                <a:gd name="T184" fmla="*/ 0 h 777"/>
                <a:gd name="T185" fmla="*/ 1185 w 1185"/>
                <a:gd name="T186" fmla="*/ 777 h 777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1185" h="777">
                  <a:moveTo>
                    <a:pt x="714" y="8"/>
                  </a:moveTo>
                  <a:cubicBezTo>
                    <a:pt x="714" y="10"/>
                    <a:pt x="716" y="9"/>
                    <a:pt x="718" y="9"/>
                  </a:cubicBezTo>
                  <a:cubicBezTo>
                    <a:pt x="718" y="11"/>
                    <a:pt x="716" y="11"/>
                    <a:pt x="714" y="11"/>
                  </a:cubicBezTo>
                  <a:cubicBezTo>
                    <a:pt x="720" y="17"/>
                    <a:pt x="726" y="8"/>
                    <a:pt x="736" y="11"/>
                  </a:cubicBezTo>
                  <a:cubicBezTo>
                    <a:pt x="739" y="14"/>
                    <a:pt x="743" y="17"/>
                    <a:pt x="748" y="18"/>
                  </a:cubicBezTo>
                  <a:cubicBezTo>
                    <a:pt x="748" y="20"/>
                    <a:pt x="747" y="22"/>
                    <a:pt x="748" y="23"/>
                  </a:cubicBezTo>
                  <a:cubicBezTo>
                    <a:pt x="748" y="25"/>
                    <a:pt x="751" y="25"/>
                    <a:pt x="750" y="28"/>
                  </a:cubicBezTo>
                  <a:cubicBezTo>
                    <a:pt x="747" y="27"/>
                    <a:pt x="748" y="30"/>
                    <a:pt x="748" y="32"/>
                  </a:cubicBezTo>
                  <a:cubicBezTo>
                    <a:pt x="746" y="31"/>
                    <a:pt x="744" y="30"/>
                    <a:pt x="742" y="30"/>
                  </a:cubicBezTo>
                  <a:cubicBezTo>
                    <a:pt x="740" y="31"/>
                    <a:pt x="742" y="33"/>
                    <a:pt x="741" y="33"/>
                  </a:cubicBezTo>
                  <a:cubicBezTo>
                    <a:pt x="740" y="33"/>
                    <a:pt x="739" y="32"/>
                    <a:pt x="738" y="32"/>
                  </a:cubicBezTo>
                  <a:cubicBezTo>
                    <a:pt x="737" y="32"/>
                    <a:pt x="734" y="34"/>
                    <a:pt x="729" y="33"/>
                  </a:cubicBezTo>
                  <a:cubicBezTo>
                    <a:pt x="728" y="33"/>
                    <a:pt x="729" y="35"/>
                    <a:pt x="728" y="36"/>
                  </a:cubicBezTo>
                  <a:cubicBezTo>
                    <a:pt x="728" y="36"/>
                    <a:pt x="725" y="36"/>
                    <a:pt x="725" y="36"/>
                  </a:cubicBezTo>
                  <a:cubicBezTo>
                    <a:pt x="724" y="37"/>
                    <a:pt x="727" y="38"/>
                    <a:pt x="725" y="42"/>
                  </a:cubicBezTo>
                  <a:cubicBezTo>
                    <a:pt x="724" y="39"/>
                    <a:pt x="718" y="42"/>
                    <a:pt x="721" y="43"/>
                  </a:cubicBezTo>
                  <a:cubicBezTo>
                    <a:pt x="718" y="46"/>
                    <a:pt x="713" y="44"/>
                    <a:pt x="710" y="46"/>
                  </a:cubicBezTo>
                  <a:cubicBezTo>
                    <a:pt x="707" y="47"/>
                    <a:pt x="706" y="51"/>
                    <a:pt x="703" y="50"/>
                  </a:cubicBezTo>
                  <a:cubicBezTo>
                    <a:pt x="703" y="52"/>
                    <a:pt x="703" y="54"/>
                    <a:pt x="701" y="54"/>
                  </a:cubicBezTo>
                  <a:cubicBezTo>
                    <a:pt x="702" y="56"/>
                    <a:pt x="703" y="54"/>
                    <a:pt x="704" y="54"/>
                  </a:cubicBezTo>
                  <a:cubicBezTo>
                    <a:pt x="708" y="54"/>
                    <a:pt x="710" y="51"/>
                    <a:pt x="712" y="50"/>
                  </a:cubicBezTo>
                  <a:cubicBezTo>
                    <a:pt x="715" y="49"/>
                    <a:pt x="715" y="52"/>
                    <a:pt x="717" y="51"/>
                  </a:cubicBezTo>
                  <a:cubicBezTo>
                    <a:pt x="718" y="51"/>
                    <a:pt x="718" y="49"/>
                    <a:pt x="720" y="49"/>
                  </a:cubicBezTo>
                  <a:cubicBezTo>
                    <a:pt x="722" y="47"/>
                    <a:pt x="726" y="49"/>
                    <a:pt x="729" y="47"/>
                  </a:cubicBezTo>
                  <a:cubicBezTo>
                    <a:pt x="731" y="46"/>
                    <a:pt x="728" y="45"/>
                    <a:pt x="731" y="44"/>
                  </a:cubicBezTo>
                  <a:cubicBezTo>
                    <a:pt x="731" y="44"/>
                    <a:pt x="733" y="45"/>
                    <a:pt x="734" y="44"/>
                  </a:cubicBezTo>
                  <a:cubicBezTo>
                    <a:pt x="734" y="44"/>
                    <a:pt x="735" y="42"/>
                    <a:pt x="735" y="42"/>
                  </a:cubicBezTo>
                  <a:cubicBezTo>
                    <a:pt x="735" y="41"/>
                    <a:pt x="739" y="43"/>
                    <a:pt x="741" y="43"/>
                  </a:cubicBezTo>
                  <a:cubicBezTo>
                    <a:pt x="744" y="43"/>
                    <a:pt x="744" y="42"/>
                    <a:pt x="748" y="42"/>
                  </a:cubicBezTo>
                  <a:cubicBezTo>
                    <a:pt x="748" y="46"/>
                    <a:pt x="748" y="46"/>
                    <a:pt x="748" y="46"/>
                  </a:cubicBezTo>
                  <a:cubicBezTo>
                    <a:pt x="749" y="44"/>
                    <a:pt x="750" y="45"/>
                    <a:pt x="750" y="47"/>
                  </a:cubicBezTo>
                  <a:cubicBezTo>
                    <a:pt x="758" y="46"/>
                    <a:pt x="770" y="48"/>
                    <a:pt x="781" y="47"/>
                  </a:cubicBezTo>
                  <a:cubicBezTo>
                    <a:pt x="781" y="53"/>
                    <a:pt x="791" y="49"/>
                    <a:pt x="790" y="56"/>
                  </a:cubicBezTo>
                  <a:cubicBezTo>
                    <a:pt x="791" y="53"/>
                    <a:pt x="793" y="56"/>
                    <a:pt x="795" y="56"/>
                  </a:cubicBezTo>
                  <a:cubicBezTo>
                    <a:pt x="799" y="56"/>
                    <a:pt x="805" y="54"/>
                    <a:pt x="806" y="56"/>
                  </a:cubicBezTo>
                  <a:cubicBezTo>
                    <a:pt x="809" y="55"/>
                    <a:pt x="807" y="49"/>
                    <a:pt x="809" y="49"/>
                  </a:cubicBezTo>
                  <a:cubicBezTo>
                    <a:pt x="814" y="50"/>
                    <a:pt x="819" y="49"/>
                    <a:pt x="823" y="50"/>
                  </a:cubicBezTo>
                  <a:cubicBezTo>
                    <a:pt x="823" y="50"/>
                    <a:pt x="823" y="51"/>
                    <a:pt x="823" y="51"/>
                  </a:cubicBezTo>
                  <a:cubicBezTo>
                    <a:pt x="826" y="52"/>
                    <a:pt x="828" y="51"/>
                    <a:pt x="830" y="51"/>
                  </a:cubicBezTo>
                  <a:cubicBezTo>
                    <a:pt x="831" y="52"/>
                    <a:pt x="831" y="54"/>
                    <a:pt x="832" y="54"/>
                  </a:cubicBezTo>
                  <a:cubicBezTo>
                    <a:pt x="834" y="55"/>
                    <a:pt x="838" y="53"/>
                    <a:pt x="839" y="56"/>
                  </a:cubicBezTo>
                  <a:cubicBezTo>
                    <a:pt x="838" y="58"/>
                    <a:pt x="838" y="62"/>
                    <a:pt x="835" y="61"/>
                  </a:cubicBezTo>
                  <a:cubicBezTo>
                    <a:pt x="835" y="64"/>
                    <a:pt x="837" y="64"/>
                    <a:pt x="840" y="64"/>
                  </a:cubicBezTo>
                  <a:cubicBezTo>
                    <a:pt x="839" y="72"/>
                    <a:pt x="845" y="73"/>
                    <a:pt x="849" y="77"/>
                  </a:cubicBezTo>
                  <a:cubicBezTo>
                    <a:pt x="851" y="75"/>
                    <a:pt x="854" y="74"/>
                    <a:pt x="856" y="72"/>
                  </a:cubicBezTo>
                  <a:cubicBezTo>
                    <a:pt x="857" y="72"/>
                    <a:pt x="856" y="69"/>
                    <a:pt x="857" y="68"/>
                  </a:cubicBezTo>
                  <a:cubicBezTo>
                    <a:pt x="858" y="68"/>
                    <a:pt x="860" y="69"/>
                    <a:pt x="860" y="67"/>
                  </a:cubicBezTo>
                  <a:cubicBezTo>
                    <a:pt x="864" y="66"/>
                    <a:pt x="862" y="70"/>
                    <a:pt x="864" y="71"/>
                  </a:cubicBezTo>
                  <a:cubicBezTo>
                    <a:pt x="874" y="71"/>
                    <a:pt x="874" y="71"/>
                    <a:pt x="874" y="71"/>
                  </a:cubicBezTo>
                  <a:cubicBezTo>
                    <a:pt x="875" y="70"/>
                    <a:pt x="879" y="71"/>
                    <a:pt x="878" y="67"/>
                  </a:cubicBezTo>
                  <a:cubicBezTo>
                    <a:pt x="883" y="68"/>
                    <a:pt x="893" y="64"/>
                    <a:pt x="893" y="70"/>
                  </a:cubicBezTo>
                  <a:cubicBezTo>
                    <a:pt x="897" y="70"/>
                    <a:pt x="896" y="65"/>
                    <a:pt x="902" y="67"/>
                  </a:cubicBezTo>
                  <a:cubicBezTo>
                    <a:pt x="902" y="65"/>
                    <a:pt x="900" y="66"/>
                    <a:pt x="899" y="65"/>
                  </a:cubicBezTo>
                  <a:cubicBezTo>
                    <a:pt x="900" y="64"/>
                    <a:pt x="900" y="62"/>
                    <a:pt x="902" y="61"/>
                  </a:cubicBezTo>
                  <a:cubicBezTo>
                    <a:pt x="906" y="61"/>
                    <a:pt x="905" y="56"/>
                    <a:pt x="910" y="58"/>
                  </a:cubicBezTo>
                  <a:cubicBezTo>
                    <a:pt x="912" y="58"/>
                    <a:pt x="911" y="57"/>
                    <a:pt x="910" y="57"/>
                  </a:cubicBezTo>
                  <a:cubicBezTo>
                    <a:pt x="913" y="54"/>
                    <a:pt x="917" y="56"/>
                    <a:pt x="922" y="56"/>
                  </a:cubicBezTo>
                  <a:cubicBezTo>
                    <a:pt x="920" y="63"/>
                    <a:pt x="929" y="53"/>
                    <a:pt x="927" y="60"/>
                  </a:cubicBezTo>
                  <a:cubicBezTo>
                    <a:pt x="933" y="61"/>
                    <a:pt x="938" y="59"/>
                    <a:pt x="943" y="58"/>
                  </a:cubicBezTo>
                  <a:cubicBezTo>
                    <a:pt x="943" y="62"/>
                    <a:pt x="937" y="60"/>
                    <a:pt x="938" y="64"/>
                  </a:cubicBezTo>
                  <a:cubicBezTo>
                    <a:pt x="939" y="67"/>
                    <a:pt x="944" y="65"/>
                    <a:pt x="947" y="65"/>
                  </a:cubicBezTo>
                  <a:cubicBezTo>
                    <a:pt x="952" y="66"/>
                    <a:pt x="956" y="66"/>
                    <a:pt x="961" y="64"/>
                  </a:cubicBezTo>
                  <a:cubicBezTo>
                    <a:pt x="962" y="69"/>
                    <a:pt x="969" y="69"/>
                    <a:pt x="971" y="74"/>
                  </a:cubicBezTo>
                  <a:cubicBezTo>
                    <a:pt x="973" y="73"/>
                    <a:pt x="975" y="75"/>
                    <a:pt x="978" y="75"/>
                  </a:cubicBezTo>
                  <a:cubicBezTo>
                    <a:pt x="986" y="76"/>
                    <a:pt x="996" y="74"/>
                    <a:pt x="1004" y="75"/>
                  </a:cubicBezTo>
                  <a:cubicBezTo>
                    <a:pt x="1008" y="76"/>
                    <a:pt x="1011" y="80"/>
                    <a:pt x="1014" y="78"/>
                  </a:cubicBezTo>
                  <a:cubicBezTo>
                    <a:pt x="1014" y="80"/>
                    <a:pt x="1015" y="81"/>
                    <a:pt x="1017" y="81"/>
                  </a:cubicBezTo>
                  <a:cubicBezTo>
                    <a:pt x="1017" y="86"/>
                    <a:pt x="1017" y="86"/>
                    <a:pt x="1017" y="86"/>
                  </a:cubicBezTo>
                  <a:cubicBezTo>
                    <a:pt x="1016" y="89"/>
                    <a:pt x="1022" y="87"/>
                    <a:pt x="1023" y="88"/>
                  </a:cubicBezTo>
                  <a:cubicBezTo>
                    <a:pt x="1024" y="90"/>
                    <a:pt x="1023" y="87"/>
                    <a:pt x="1025" y="88"/>
                  </a:cubicBezTo>
                  <a:cubicBezTo>
                    <a:pt x="1026" y="88"/>
                    <a:pt x="1025" y="89"/>
                    <a:pt x="1027" y="89"/>
                  </a:cubicBezTo>
                  <a:cubicBezTo>
                    <a:pt x="1029" y="89"/>
                    <a:pt x="1044" y="91"/>
                    <a:pt x="1045" y="89"/>
                  </a:cubicBezTo>
                  <a:cubicBezTo>
                    <a:pt x="1045" y="89"/>
                    <a:pt x="1045" y="88"/>
                    <a:pt x="1045" y="88"/>
                  </a:cubicBezTo>
                  <a:cubicBezTo>
                    <a:pt x="1046" y="88"/>
                    <a:pt x="1049" y="90"/>
                    <a:pt x="1049" y="89"/>
                  </a:cubicBezTo>
                  <a:cubicBezTo>
                    <a:pt x="1050" y="88"/>
                    <a:pt x="1053" y="87"/>
                    <a:pt x="1053" y="89"/>
                  </a:cubicBezTo>
                  <a:cubicBezTo>
                    <a:pt x="1056" y="87"/>
                    <a:pt x="1060" y="86"/>
                    <a:pt x="1065" y="85"/>
                  </a:cubicBezTo>
                  <a:cubicBezTo>
                    <a:pt x="1064" y="90"/>
                    <a:pt x="1066" y="92"/>
                    <a:pt x="1066" y="95"/>
                  </a:cubicBezTo>
                  <a:cubicBezTo>
                    <a:pt x="1072" y="95"/>
                    <a:pt x="1074" y="97"/>
                    <a:pt x="1079" y="95"/>
                  </a:cubicBezTo>
                  <a:cubicBezTo>
                    <a:pt x="1079" y="93"/>
                    <a:pt x="1078" y="92"/>
                    <a:pt x="1076" y="92"/>
                  </a:cubicBezTo>
                  <a:cubicBezTo>
                    <a:pt x="1077" y="91"/>
                    <a:pt x="1077" y="89"/>
                    <a:pt x="1077" y="86"/>
                  </a:cubicBezTo>
                  <a:cubicBezTo>
                    <a:pt x="1081" y="84"/>
                    <a:pt x="1089" y="85"/>
                    <a:pt x="1091" y="88"/>
                  </a:cubicBezTo>
                  <a:cubicBezTo>
                    <a:pt x="1097" y="88"/>
                    <a:pt x="1103" y="87"/>
                    <a:pt x="1109" y="88"/>
                  </a:cubicBezTo>
                  <a:cubicBezTo>
                    <a:pt x="1112" y="88"/>
                    <a:pt x="1116" y="91"/>
                    <a:pt x="1117" y="88"/>
                  </a:cubicBezTo>
                  <a:cubicBezTo>
                    <a:pt x="1119" y="89"/>
                    <a:pt x="1119" y="91"/>
                    <a:pt x="1124" y="92"/>
                  </a:cubicBezTo>
                  <a:cubicBezTo>
                    <a:pt x="1125" y="92"/>
                    <a:pt x="1126" y="95"/>
                    <a:pt x="1126" y="95"/>
                  </a:cubicBezTo>
                  <a:cubicBezTo>
                    <a:pt x="1127" y="95"/>
                    <a:pt x="1128" y="94"/>
                    <a:pt x="1128" y="94"/>
                  </a:cubicBezTo>
                  <a:cubicBezTo>
                    <a:pt x="1129" y="94"/>
                    <a:pt x="1128" y="95"/>
                    <a:pt x="1129" y="96"/>
                  </a:cubicBezTo>
                  <a:cubicBezTo>
                    <a:pt x="1130" y="97"/>
                    <a:pt x="1132" y="96"/>
                    <a:pt x="1132" y="96"/>
                  </a:cubicBezTo>
                  <a:cubicBezTo>
                    <a:pt x="1133" y="97"/>
                    <a:pt x="1135" y="98"/>
                    <a:pt x="1139" y="99"/>
                  </a:cubicBezTo>
                  <a:cubicBezTo>
                    <a:pt x="1141" y="100"/>
                    <a:pt x="1145" y="101"/>
                    <a:pt x="1147" y="102"/>
                  </a:cubicBezTo>
                  <a:cubicBezTo>
                    <a:pt x="1148" y="102"/>
                    <a:pt x="1148" y="104"/>
                    <a:pt x="1149" y="105"/>
                  </a:cubicBezTo>
                  <a:cubicBezTo>
                    <a:pt x="1149" y="105"/>
                    <a:pt x="1151" y="104"/>
                    <a:pt x="1152" y="105"/>
                  </a:cubicBezTo>
                  <a:cubicBezTo>
                    <a:pt x="1152" y="105"/>
                    <a:pt x="1151" y="107"/>
                    <a:pt x="1152" y="108"/>
                  </a:cubicBezTo>
                  <a:cubicBezTo>
                    <a:pt x="1152" y="108"/>
                    <a:pt x="1154" y="107"/>
                    <a:pt x="1154" y="108"/>
                  </a:cubicBezTo>
                  <a:cubicBezTo>
                    <a:pt x="1155" y="109"/>
                    <a:pt x="1153" y="114"/>
                    <a:pt x="1159" y="112"/>
                  </a:cubicBezTo>
                  <a:cubicBezTo>
                    <a:pt x="1159" y="122"/>
                    <a:pt x="1159" y="122"/>
                    <a:pt x="1159" y="122"/>
                  </a:cubicBezTo>
                  <a:cubicBezTo>
                    <a:pt x="1164" y="121"/>
                    <a:pt x="1168" y="120"/>
                    <a:pt x="1168" y="116"/>
                  </a:cubicBezTo>
                  <a:cubicBezTo>
                    <a:pt x="1173" y="118"/>
                    <a:pt x="1178" y="117"/>
                    <a:pt x="1181" y="119"/>
                  </a:cubicBezTo>
                  <a:cubicBezTo>
                    <a:pt x="1181" y="119"/>
                    <a:pt x="1181" y="121"/>
                    <a:pt x="1181" y="122"/>
                  </a:cubicBezTo>
                  <a:cubicBezTo>
                    <a:pt x="1182" y="122"/>
                    <a:pt x="1184" y="121"/>
                    <a:pt x="1185" y="122"/>
                  </a:cubicBezTo>
                  <a:cubicBezTo>
                    <a:pt x="1184" y="123"/>
                    <a:pt x="1182" y="123"/>
                    <a:pt x="1182" y="126"/>
                  </a:cubicBezTo>
                  <a:cubicBezTo>
                    <a:pt x="1180" y="126"/>
                    <a:pt x="1180" y="124"/>
                    <a:pt x="1178" y="124"/>
                  </a:cubicBezTo>
                  <a:cubicBezTo>
                    <a:pt x="1177" y="125"/>
                    <a:pt x="1177" y="128"/>
                    <a:pt x="1174" y="127"/>
                  </a:cubicBezTo>
                  <a:cubicBezTo>
                    <a:pt x="1175" y="129"/>
                    <a:pt x="1178" y="128"/>
                    <a:pt x="1177" y="133"/>
                  </a:cubicBezTo>
                  <a:cubicBezTo>
                    <a:pt x="1172" y="128"/>
                    <a:pt x="1176" y="135"/>
                    <a:pt x="1173" y="136"/>
                  </a:cubicBezTo>
                  <a:cubicBezTo>
                    <a:pt x="1171" y="136"/>
                    <a:pt x="1170" y="137"/>
                    <a:pt x="1170" y="138"/>
                  </a:cubicBezTo>
                  <a:cubicBezTo>
                    <a:pt x="1168" y="138"/>
                    <a:pt x="1167" y="138"/>
                    <a:pt x="1166" y="137"/>
                  </a:cubicBezTo>
                  <a:cubicBezTo>
                    <a:pt x="1165" y="136"/>
                    <a:pt x="1164" y="135"/>
                    <a:pt x="1163" y="134"/>
                  </a:cubicBezTo>
                  <a:cubicBezTo>
                    <a:pt x="1161" y="133"/>
                    <a:pt x="1159" y="134"/>
                    <a:pt x="1157" y="133"/>
                  </a:cubicBezTo>
                  <a:cubicBezTo>
                    <a:pt x="1156" y="132"/>
                    <a:pt x="1155" y="130"/>
                    <a:pt x="1154" y="130"/>
                  </a:cubicBezTo>
                  <a:cubicBezTo>
                    <a:pt x="1153" y="129"/>
                    <a:pt x="1150" y="130"/>
                    <a:pt x="1149" y="130"/>
                  </a:cubicBezTo>
                  <a:cubicBezTo>
                    <a:pt x="1148" y="130"/>
                    <a:pt x="1149" y="129"/>
                    <a:pt x="1147" y="129"/>
                  </a:cubicBezTo>
                  <a:cubicBezTo>
                    <a:pt x="1146" y="128"/>
                    <a:pt x="1144" y="123"/>
                    <a:pt x="1142" y="127"/>
                  </a:cubicBezTo>
                  <a:cubicBezTo>
                    <a:pt x="1140" y="127"/>
                    <a:pt x="1141" y="125"/>
                    <a:pt x="1140" y="123"/>
                  </a:cubicBezTo>
                  <a:cubicBezTo>
                    <a:pt x="1132" y="123"/>
                    <a:pt x="1132" y="123"/>
                    <a:pt x="1132" y="123"/>
                  </a:cubicBezTo>
                  <a:cubicBezTo>
                    <a:pt x="1129" y="123"/>
                    <a:pt x="1132" y="126"/>
                    <a:pt x="1132" y="126"/>
                  </a:cubicBezTo>
                  <a:cubicBezTo>
                    <a:pt x="1132" y="128"/>
                    <a:pt x="1129" y="128"/>
                    <a:pt x="1129" y="131"/>
                  </a:cubicBezTo>
                  <a:cubicBezTo>
                    <a:pt x="1123" y="131"/>
                    <a:pt x="1122" y="136"/>
                    <a:pt x="1115" y="134"/>
                  </a:cubicBezTo>
                  <a:cubicBezTo>
                    <a:pt x="1114" y="135"/>
                    <a:pt x="1114" y="137"/>
                    <a:pt x="1111" y="137"/>
                  </a:cubicBezTo>
                  <a:cubicBezTo>
                    <a:pt x="1111" y="139"/>
                    <a:pt x="1114" y="138"/>
                    <a:pt x="1117" y="138"/>
                  </a:cubicBezTo>
                  <a:cubicBezTo>
                    <a:pt x="1118" y="139"/>
                    <a:pt x="1119" y="141"/>
                    <a:pt x="1121" y="141"/>
                  </a:cubicBezTo>
                  <a:cubicBezTo>
                    <a:pt x="1120" y="146"/>
                    <a:pt x="1120" y="144"/>
                    <a:pt x="1122" y="147"/>
                  </a:cubicBezTo>
                  <a:cubicBezTo>
                    <a:pt x="1123" y="150"/>
                    <a:pt x="1127" y="150"/>
                    <a:pt x="1129" y="152"/>
                  </a:cubicBezTo>
                  <a:cubicBezTo>
                    <a:pt x="1129" y="152"/>
                    <a:pt x="1125" y="157"/>
                    <a:pt x="1125" y="157"/>
                  </a:cubicBezTo>
                  <a:cubicBezTo>
                    <a:pt x="1121" y="157"/>
                    <a:pt x="1121" y="153"/>
                    <a:pt x="1119" y="154"/>
                  </a:cubicBezTo>
                  <a:cubicBezTo>
                    <a:pt x="1120" y="154"/>
                    <a:pt x="1121" y="157"/>
                    <a:pt x="1119" y="157"/>
                  </a:cubicBezTo>
                  <a:cubicBezTo>
                    <a:pt x="1115" y="157"/>
                    <a:pt x="1108" y="156"/>
                    <a:pt x="1104" y="158"/>
                  </a:cubicBezTo>
                  <a:cubicBezTo>
                    <a:pt x="1101" y="159"/>
                    <a:pt x="1096" y="161"/>
                    <a:pt x="1097" y="164"/>
                  </a:cubicBezTo>
                  <a:cubicBezTo>
                    <a:pt x="1091" y="162"/>
                    <a:pt x="1090" y="167"/>
                    <a:pt x="1086" y="168"/>
                  </a:cubicBezTo>
                  <a:cubicBezTo>
                    <a:pt x="1085" y="169"/>
                    <a:pt x="1084" y="170"/>
                    <a:pt x="1083" y="171"/>
                  </a:cubicBezTo>
                  <a:cubicBezTo>
                    <a:pt x="1082" y="171"/>
                    <a:pt x="1080" y="173"/>
                    <a:pt x="1079" y="173"/>
                  </a:cubicBezTo>
                  <a:cubicBezTo>
                    <a:pt x="1077" y="174"/>
                    <a:pt x="1076" y="175"/>
                    <a:pt x="1076" y="176"/>
                  </a:cubicBezTo>
                  <a:cubicBezTo>
                    <a:pt x="1072" y="175"/>
                    <a:pt x="1064" y="178"/>
                    <a:pt x="1062" y="175"/>
                  </a:cubicBezTo>
                  <a:cubicBezTo>
                    <a:pt x="1060" y="176"/>
                    <a:pt x="1057" y="175"/>
                    <a:pt x="1058" y="179"/>
                  </a:cubicBezTo>
                  <a:cubicBezTo>
                    <a:pt x="1050" y="180"/>
                    <a:pt x="1049" y="180"/>
                    <a:pt x="1041" y="179"/>
                  </a:cubicBezTo>
                  <a:cubicBezTo>
                    <a:pt x="1040" y="179"/>
                    <a:pt x="1039" y="180"/>
                    <a:pt x="1038" y="180"/>
                  </a:cubicBezTo>
                  <a:cubicBezTo>
                    <a:pt x="1037" y="181"/>
                    <a:pt x="1034" y="182"/>
                    <a:pt x="1034" y="185"/>
                  </a:cubicBezTo>
                  <a:cubicBezTo>
                    <a:pt x="1034" y="189"/>
                    <a:pt x="1027" y="187"/>
                    <a:pt x="1028" y="193"/>
                  </a:cubicBezTo>
                  <a:cubicBezTo>
                    <a:pt x="1027" y="198"/>
                    <a:pt x="1032" y="197"/>
                    <a:pt x="1034" y="199"/>
                  </a:cubicBezTo>
                  <a:cubicBezTo>
                    <a:pt x="1033" y="202"/>
                    <a:pt x="1033" y="206"/>
                    <a:pt x="1028" y="206"/>
                  </a:cubicBezTo>
                  <a:cubicBezTo>
                    <a:pt x="1029" y="209"/>
                    <a:pt x="1028" y="210"/>
                    <a:pt x="1025" y="210"/>
                  </a:cubicBezTo>
                  <a:cubicBezTo>
                    <a:pt x="1025" y="216"/>
                    <a:pt x="1025" y="216"/>
                    <a:pt x="1025" y="216"/>
                  </a:cubicBezTo>
                  <a:cubicBezTo>
                    <a:pt x="1026" y="218"/>
                    <a:pt x="1028" y="214"/>
                    <a:pt x="1028" y="217"/>
                  </a:cubicBezTo>
                  <a:cubicBezTo>
                    <a:pt x="1029" y="220"/>
                    <a:pt x="1026" y="219"/>
                    <a:pt x="1025" y="220"/>
                  </a:cubicBezTo>
                  <a:cubicBezTo>
                    <a:pt x="1025" y="220"/>
                    <a:pt x="1024" y="224"/>
                    <a:pt x="1024" y="224"/>
                  </a:cubicBezTo>
                  <a:cubicBezTo>
                    <a:pt x="1022" y="225"/>
                    <a:pt x="1019" y="224"/>
                    <a:pt x="1017" y="225"/>
                  </a:cubicBezTo>
                  <a:cubicBezTo>
                    <a:pt x="1016" y="226"/>
                    <a:pt x="1018" y="230"/>
                    <a:pt x="1017" y="231"/>
                  </a:cubicBezTo>
                  <a:cubicBezTo>
                    <a:pt x="1016" y="232"/>
                    <a:pt x="1016" y="228"/>
                    <a:pt x="1015" y="228"/>
                  </a:cubicBezTo>
                  <a:cubicBezTo>
                    <a:pt x="1014" y="228"/>
                    <a:pt x="1011" y="229"/>
                    <a:pt x="1014" y="235"/>
                  </a:cubicBezTo>
                  <a:cubicBezTo>
                    <a:pt x="1011" y="234"/>
                    <a:pt x="1012" y="237"/>
                    <a:pt x="1011" y="238"/>
                  </a:cubicBezTo>
                  <a:cubicBezTo>
                    <a:pt x="1011" y="238"/>
                    <a:pt x="1009" y="238"/>
                    <a:pt x="1009" y="238"/>
                  </a:cubicBezTo>
                  <a:cubicBezTo>
                    <a:pt x="1008" y="239"/>
                    <a:pt x="1008" y="242"/>
                    <a:pt x="1006" y="241"/>
                  </a:cubicBezTo>
                  <a:cubicBezTo>
                    <a:pt x="1006" y="243"/>
                    <a:pt x="1004" y="244"/>
                    <a:pt x="1004" y="246"/>
                  </a:cubicBezTo>
                  <a:cubicBezTo>
                    <a:pt x="1002" y="247"/>
                    <a:pt x="999" y="246"/>
                    <a:pt x="999" y="248"/>
                  </a:cubicBezTo>
                  <a:cubicBezTo>
                    <a:pt x="997" y="247"/>
                    <a:pt x="999" y="246"/>
                    <a:pt x="999" y="244"/>
                  </a:cubicBezTo>
                  <a:cubicBezTo>
                    <a:pt x="999" y="244"/>
                    <a:pt x="997" y="243"/>
                    <a:pt x="997" y="242"/>
                  </a:cubicBezTo>
                  <a:cubicBezTo>
                    <a:pt x="997" y="241"/>
                    <a:pt x="997" y="240"/>
                    <a:pt x="997" y="239"/>
                  </a:cubicBezTo>
                  <a:cubicBezTo>
                    <a:pt x="996" y="239"/>
                    <a:pt x="995" y="237"/>
                    <a:pt x="994" y="237"/>
                  </a:cubicBezTo>
                  <a:cubicBezTo>
                    <a:pt x="994" y="236"/>
                    <a:pt x="993" y="235"/>
                    <a:pt x="992" y="235"/>
                  </a:cubicBezTo>
                  <a:cubicBezTo>
                    <a:pt x="993" y="233"/>
                    <a:pt x="993" y="230"/>
                    <a:pt x="993" y="227"/>
                  </a:cubicBezTo>
                  <a:cubicBezTo>
                    <a:pt x="993" y="224"/>
                    <a:pt x="992" y="224"/>
                    <a:pt x="992" y="223"/>
                  </a:cubicBezTo>
                  <a:cubicBezTo>
                    <a:pt x="991" y="217"/>
                    <a:pt x="993" y="211"/>
                    <a:pt x="992" y="207"/>
                  </a:cubicBezTo>
                  <a:cubicBezTo>
                    <a:pt x="997" y="211"/>
                    <a:pt x="992" y="205"/>
                    <a:pt x="994" y="202"/>
                  </a:cubicBezTo>
                  <a:cubicBezTo>
                    <a:pt x="995" y="201"/>
                    <a:pt x="996" y="206"/>
                    <a:pt x="997" y="203"/>
                  </a:cubicBezTo>
                  <a:cubicBezTo>
                    <a:pt x="997" y="202"/>
                    <a:pt x="997" y="201"/>
                    <a:pt x="997" y="200"/>
                  </a:cubicBezTo>
                  <a:cubicBezTo>
                    <a:pt x="999" y="198"/>
                    <a:pt x="1004" y="194"/>
                    <a:pt x="1006" y="193"/>
                  </a:cubicBezTo>
                  <a:cubicBezTo>
                    <a:pt x="1006" y="193"/>
                    <a:pt x="1008" y="193"/>
                    <a:pt x="1007" y="192"/>
                  </a:cubicBezTo>
                  <a:cubicBezTo>
                    <a:pt x="1005" y="190"/>
                    <a:pt x="1008" y="191"/>
                    <a:pt x="1010" y="190"/>
                  </a:cubicBezTo>
                  <a:cubicBezTo>
                    <a:pt x="1012" y="189"/>
                    <a:pt x="1013" y="187"/>
                    <a:pt x="1013" y="183"/>
                  </a:cubicBezTo>
                  <a:cubicBezTo>
                    <a:pt x="1013" y="183"/>
                    <a:pt x="1018" y="181"/>
                    <a:pt x="1017" y="180"/>
                  </a:cubicBezTo>
                  <a:cubicBezTo>
                    <a:pt x="1017" y="180"/>
                    <a:pt x="1016" y="180"/>
                    <a:pt x="1015" y="180"/>
                  </a:cubicBezTo>
                  <a:cubicBezTo>
                    <a:pt x="1016" y="180"/>
                    <a:pt x="1017" y="178"/>
                    <a:pt x="1017" y="178"/>
                  </a:cubicBezTo>
                  <a:cubicBezTo>
                    <a:pt x="1018" y="177"/>
                    <a:pt x="1020" y="181"/>
                    <a:pt x="1020" y="175"/>
                  </a:cubicBezTo>
                  <a:cubicBezTo>
                    <a:pt x="1022" y="175"/>
                    <a:pt x="1025" y="174"/>
                    <a:pt x="1027" y="173"/>
                  </a:cubicBezTo>
                  <a:cubicBezTo>
                    <a:pt x="1027" y="173"/>
                    <a:pt x="1028" y="171"/>
                    <a:pt x="1028" y="171"/>
                  </a:cubicBezTo>
                  <a:cubicBezTo>
                    <a:pt x="1029" y="170"/>
                    <a:pt x="1030" y="171"/>
                    <a:pt x="1031" y="171"/>
                  </a:cubicBezTo>
                  <a:cubicBezTo>
                    <a:pt x="1032" y="170"/>
                    <a:pt x="1033" y="169"/>
                    <a:pt x="1034" y="168"/>
                  </a:cubicBezTo>
                  <a:cubicBezTo>
                    <a:pt x="1034" y="167"/>
                    <a:pt x="1035" y="168"/>
                    <a:pt x="1035" y="166"/>
                  </a:cubicBezTo>
                  <a:cubicBezTo>
                    <a:pt x="1035" y="165"/>
                    <a:pt x="1037" y="161"/>
                    <a:pt x="1039" y="164"/>
                  </a:cubicBezTo>
                  <a:cubicBezTo>
                    <a:pt x="1039" y="157"/>
                    <a:pt x="1039" y="157"/>
                    <a:pt x="1039" y="157"/>
                  </a:cubicBezTo>
                  <a:cubicBezTo>
                    <a:pt x="1036" y="156"/>
                    <a:pt x="1034" y="157"/>
                    <a:pt x="1032" y="158"/>
                  </a:cubicBezTo>
                  <a:cubicBezTo>
                    <a:pt x="1032" y="159"/>
                    <a:pt x="1030" y="160"/>
                    <a:pt x="1030" y="161"/>
                  </a:cubicBezTo>
                  <a:cubicBezTo>
                    <a:pt x="1029" y="162"/>
                    <a:pt x="1028" y="161"/>
                    <a:pt x="1028" y="162"/>
                  </a:cubicBezTo>
                  <a:cubicBezTo>
                    <a:pt x="1028" y="165"/>
                    <a:pt x="1023" y="164"/>
                    <a:pt x="1023" y="168"/>
                  </a:cubicBezTo>
                  <a:cubicBezTo>
                    <a:pt x="1020" y="167"/>
                    <a:pt x="1018" y="168"/>
                    <a:pt x="1018" y="171"/>
                  </a:cubicBezTo>
                  <a:cubicBezTo>
                    <a:pt x="1017" y="171"/>
                    <a:pt x="1018" y="168"/>
                    <a:pt x="1017" y="168"/>
                  </a:cubicBezTo>
                  <a:cubicBezTo>
                    <a:pt x="1017" y="168"/>
                    <a:pt x="1014" y="168"/>
                    <a:pt x="1014" y="168"/>
                  </a:cubicBezTo>
                  <a:cubicBezTo>
                    <a:pt x="1014" y="167"/>
                    <a:pt x="1015" y="165"/>
                    <a:pt x="1014" y="164"/>
                  </a:cubicBezTo>
                  <a:cubicBezTo>
                    <a:pt x="1008" y="164"/>
                    <a:pt x="1004" y="163"/>
                    <a:pt x="1000" y="164"/>
                  </a:cubicBezTo>
                  <a:cubicBezTo>
                    <a:pt x="998" y="164"/>
                    <a:pt x="1000" y="166"/>
                    <a:pt x="999" y="166"/>
                  </a:cubicBezTo>
                  <a:cubicBezTo>
                    <a:pt x="997" y="168"/>
                    <a:pt x="995" y="167"/>
                    <a:pt x="993" y="168"/>
                  </a:cubicBezTo>
                  <a:cubicBezTo>
                    <a:pt x="991" y="169"/>
                    <a:pt x="991" y="170"/>
                    <a:pt x="989" y="172"/>
                  </a:cubicBezTo>
                  <a:cubicBezTo>
                    <a:pt x="988" y="173"/>
                    <a:pt x="987" y="175"/>
                    <a:pt x="985" y="175"/>
                  </a:cubicBezTo>
                  <a:cubicBezTo>
                    <a:pt x="983" y="179"/>
                    <a:pt x="987" y="178"/>
                    <a:pt x="986" y="182"/>
                  </a:cubicBezTo>
                  <a:cubicBezTo>
                    <a:pt x="984" y="182"/>
                    <a:pt x="983" y="184"/>
                    <a:pt x="983" y="186"/>
                  </a:cubicBezTo>
                  <a:cubicBezTo>
                    <a:pt x="977" y="185"/>
                    <a:pt x="976" y="188"/>
                    <a:pt x="971" y="187"/>
                  </a:cubicBezTo>
                  <a:cubicBezTo>
                    <a:pt x="969" y="186"/>
                    <a:pt x="970" y="185"/>
                    <a:pt x="971" y="183"/>
                  </a:cubicBezTo>
                  <a:cubicBezTo>
                    <a:pt x="968" y="184"/>
                    <a:pt x="968" y="182"/>
                    <a:pt x="968" y="180"/>
                  </a:cubicBezTo>
                  <a:cubicBezTo>
                    <a:pt x="966" y="180"/>
                    <a:pt x="962" y="181"/>
                    <a:pt x="962" y="179"/>
                  </a:cubicBezTo>
                  <a:cubicBezTo>
                    <a:pt x="956" y="183"/>
                    <a:pt x="947" y="185"/>
                    <a:pt x="938" y="186"/>
                  </a:cubicBezTo>
                  <a:cubicBezTo>
                    <a:pt x="938" y="184"/>
                    <a:pt x="934" y="185"/>
                    <a:pt x="936" y="180"/>
                  </a:cubicBezTo>
                  <a:cubicBezTo>
                    <a:pt x="930" y="180"/>
                    <a:pt x="930" y="180"/>
                    <a:pt x="930" y="180"/>
                  </a:cubicBezTo>
                  <a:cubicBezTo>
                    <a:pt x="924" y="182"/>
                    <a:pt x="919" y="184"/>
                    <a:pt x="915" y="186"/>
                  </a:cubicBezTo>
                  <a:cubicBezTo>
                    <a:pt x="911" y="188"/>
                    <a:pt x="908" y="192"/>
                    <a:pt x="903" y="193"/>
                  </a:cubicBezTo>
                  <a:cubicBezTo>
                    <a:pt x="904" y="196"/>
                    <a:pt x="903" y="197"/>
                    <a:pt x="900" y="197"/>
                  </a:cubicBezTo>
                  <a:cubicBezTo>
                    <a:pt x="902" y="201"/>
                    <a:pt x="898" y="201"/>
                    <a:pt x="899" y="204"/>
                  </a:cubicBezTo>
                  <a:cubicBezTo>
                    <a:pt x="896" y="202"/>
                    <a:pt x="894" y="210"/>
                    <a:pt x="892" y="209"/>
                  </a:cubicBezTo>
                  <a:cubicBezTo>
                    <a:pt x="889" y="206"/>
                    <a:pt x="892" y="210"/>
                    <a:pt x="888" y="210"/>
                  </a:cubicBezTo>
                  <a:cubicBezTo>
                    <a:pt x="885" y="210"/>
                    <a:pt x="885" y="211"/>
                    <a:pt x="885" y="213"/>
                  </a:cubicBezTo>
                  <a:cubicBezTo>
                    <a:pt x="878" y="210"/>
                    <a:pt x="881" y="218"/>
                    <a:pt x="875" y="217"/>
                  </a:cubicBezTo>
                  <a:cubicBezTo>
                    <a:pt x="876" y="218"/>
                    <a:pt x="880" y="224"/>
                    <a:pt x="881" y="221"/>
                  </a:cubicBezTo>
                  <a:cubicBezTo>
                    <a:pt x="883" y="222"/>
                    <a:pt x="882" y="225"/>
                    <a:pt x="882" y="227"/>
                  </a:cubicBezTo>
                  <a:cubicBezTo>
                    <a:pt x="884" y="225"/>
                    <a:pt x="886" y="228"/>
                    <a:pt x="886" y="228"/>
                  </a:cubicBezTo>
                  <a:cubicBezTo>
                    <a:pt x="888" y="228"/>
                    <a:pt x="889" y="226"/>
                    <a:pt x="892" y="227"/>
                  </a:cubicBezTo>
                  <a:cubicBezTo>
                    <a:pt x="892" y="227"/>
                    <a:pt x="894" y="228"/>
                    <a:pt x="893" y="228"/>
                  </a:cubicBezTo>
                  <a:cubicBezTo>
                    <a:pt x="895" y="228"/>
                    <a:pt x="897" y="224"/>
                    <a:pt x="898" y="227"/>
                  </a:cubicBezTo>
                  <a:cubicBezTo>
                    <a:pt x="899" y="227"/>
                    <a:pt x="899" y="225"/>
                    <a:pt x="899" y="224"/>
                  </a:cubicBezTo>
                  <a:cubicBezTo>
                    <a:pt x="901" y="225"/>
                    <a:pt x="901" y="235"/>
                    <a:pt x="905" y="230"/>
                  </a:cubicBezTo>
                  <a:cubicBezTo>
                    <a:pt x="908" y="229"/>
                    <a:pt x="904" y="236"/>
                    <a:pt x="909" y="234"/>
                  </a:cubicBezTo>
                  <a:cubicBezTo>
                    <a:pt x="909" y="235"/>
                    <a:pt x="906" y="234"/>
                    <a:pt x="906" y="235"/>
                  </a:cubicBezTo>
                  <a:cubicBezTo>
                    <a:pt x="906" y="235"/>
                    <a:pt x="908" y="239"/>
                    <a:pt x="907" y="241"/>
                  </a:cubicBezTo>
                  <a:cubicBezTo>
                    <a:pt x="907" y="241"/>
                    <a:pt x="906" y="241"/>
                    <a:pt x="906" y="242"/>
                  </a:cubicBezTo>
                  <a:cubicBezTo>
                    <a:pt x="906" y="243"/>
                    <a:pt x="905" y="244"/>
                    <a:pt x="905" y="245"/>
                  </a:cubicBezTo>
                  <a:cubicBezTo>
                    <a:pt x="904" y="249"/>
                    <a:pt x="907" y="258"/>
                    <a:pt x="902" y="253"/>
                  </a:cubicBezTo>
                  <a:cubicBezTo>
                    <a:pt x="903" y="266"/>
                    <a:pt x="897" y="271"/>
                    <a:pt x="895" y="280"/>
                  </a:cubicBezTo>
                  <a:cubicBezTo>
                    <a:pt x="893" y="282"/>
                    <a:pt x="893" y="281"/>
                    <a:pt x="891" y="280"/>
                  </a:cubicBezTo>
                  <a:cubicBezTo>
                    <a:pt x="890" y="281"/>
                    <a:pt x="891" y="283"/>
                    <a:pt x="891" y="284"/>
                  </a:cubicBezTo>
                  <a:cubicBezTo>
                    <a:pt x="890" y="286"/>
                    <a:pt x="888" y="285"/>
                    <a:pt x="886" y="286"/>
                  </a:cubicBezTo>
                  <a:cubicBezTo>
                    <a:pt x="886" y="286"/>
                    <a:pt x="887" y="288"/>
                    <a:pt x="886" y="288"/>
                  </a:cubicBezTo>
                  <a:cubicBezTo>
                    <a:pt x="886" y="289"/>
                    <a:pt x="884" y="288"/>
                    <a:pt x="884" y="288"/>
                  </a:cubicBezTo>
                  <a:cubicBezTo>
                    <a:pt x="883" y="289"/>
                    <a:pt x="885" y="290"/>
                    <a:pt x="885" y="290"/>
                  </a:cubicBezTo>
                  <a:cubicBezTo>
                    <a:pt x="884" y="291"/>
                    <a:pt x="882" y="291"/>
                    <a:pt x="881" y="293"/>
                  </a:cubicBezTo>
                  <a:cubicBezTo>
                    <a:pt x="880" y="294"/>
                    <a:pt x="880" y="296"/>
                    <a:pt x="879" y="297"/>
                  </a:cubicBezTo>
                  <a:cubicBezTo>
                    <a:pt x="878" y="298"/>
                    <a:pt x="877" y="297"/>
                    <a:pt x="875" y="298"/>
                  </a:cubicBezTo>
                  <a:cubicBezTo>
                    <a:pt x="874" y="299"/>
                    <a:pt x="875" y="301"/>
                    <a:pt x="874" y="303"/>
                  </a:cubicBezTo>
                  <a:cubicBezTo>
                    <a:pt x="873" y="303"/>
                    <a:pt x="871" y="302"/>
                    <a:pt x="871" y="303"/>
                  </a:cubicBezTo>
                  <a:cubicBezTo>
                    <a:pt x="871" y="303"/>
                    <a:pt x="871" y="306"/>
                    <a:pt x="870" y="305"/>
                  </a:cubicBezTo>
                  <a:cubicBezTo>
                    <a:pt x="869" y="304"/>
                    <a:pt x="867" y="304"/>
                    <a:pt x="867" y="308"/>
                  </a:cubicBezTo>
                  <a:cubicBezTo>
                    <a:pt x="860" y="309"/>
                    <a:pt x="860" y="308"/>
                    <a:pt x="853" y="308"/>
                  </a:cubicBezTo>
                  <a:cubicBezTo>
                    <a:pt x="853" y="309"/>
                    <a:pt x="847" y="312"/>
                    <a:pt x="850" y="312"/>
                  </a:cubicBezTo>
                  <a:cubicBezTo>
                    <a:pt x="851" y="315"/>
                    <a:pt x="840" y="313"/>
                    <a:pt x="846" y="315"/>
                  </a:cubicBezTo>
                  <a:cubicBezTo>
                    <a:pt x="845" y="317"/>
                    <a:pt x="843" y="317"/>
                    <a:pt x="843" y="315"/>
                  </a:cubicBezTo>
                  <a:cubicBezTo>
                    <a:pt x="839" y="318"/>
                    <a:pt x="841" y="321"/>
                    <a:pt x="842" y="326"/>
                  </a:cubicBezTo>
                  <a:cubicBezTo>
                    <a:pt x="837" y="327"/>
                    <a:pt x="839" y="327"/>
                    <a:pt x="835" y="326"/>
                  </a:cubicBezTo>
                  <a:cubicBezTo>
                    <a:pt x="836" y="328"/>
                    <a:pt x="836" y="329"/>
                    <a:pt x="833" y="329"/>
                  </a:cubicBezTo>
                  <a:cubicBezTo>
                    <a:pt x="833" y="332"/>
                    <a:pt x="834" y="344"/>
                    <a:pt x="836" y="340"/>
                  </a:cubicBezTo>
                  <a:cubicBezTo>
                    <a:pt x="839" y="340"/>
                    <a:pt x="836" y="351"/>
                    <a:pt x="840" y="352"/>
                  </a:cubicBezTo>
                  <a:cubicBezTo>
                    <a:pt x="844" y="352"/>
                    <a:pt x="839" y="356"/>
                    <a:pt x="843" y="357"/>
                  </a:cubicBezTo>
                  <a:cubicBezTo>
                    <a:pt x="842" y="357"/>
                    <a:pt x="842" y="360"/>
                    <a:pt x="842" y="360"/>
                  </a:cubicBezTo>
                  <a:cubicBezTo>
                    <a:pt x="840" y="361"/>
                    <a:pt x="839" y="359"/>
                    <a:pt x="839" y="359"/>
                  </a:cubicBezTo>
                  <a:cubicBezTo>
                    <a:pt x="837" y="359"/>
                    <a:pt x="838" y="361"/>
                    <a:pt x="837" y="361"/>
                  </a:cubicBezTo>
                  <a:cubicBezTo>
                    <a:pt x="836" y="362"/>
                    <a:pt x="834" y="361"/>
                    <a:pt x="833" y="361"/>
                  </a:cubicBezTo>
                  <a:cubicBezTo>
                    <a:pt x="830" y="362"/>
                    <a:pt x="826" y="365"/>
                    <a:pt x="823" y="363"/>
                  </a:cubicBezTo>
                  <a:cubicBezTo>
                    <a:pt x="823" y="360"/>
                    <a:pt x="824" y="359"/>
                    <a:pt x="825" y="357"/>
                  </a:cubicBezTo>
                  <a:cubicBezTo>
                    <a:pt x="825" y="354"/>
                    <a:pt x="823" y="350"/>
                    <a:pt x="826" y="349"/>
                  </a:cubicBezTo>
                  <a:cubicBezTo>
                    <a:pt x="826" y="347"/>
                    <a:pt x="822" y="348"/>
                    <a:pt x="823" y="343"/>
                  </a:cubicBezTo>
                  <a:cubicBezTo>
                    <a:pt x="820" y="342"/>
                    <a:pt x="818" y="344"/>
                    <a:pt x="815" y="340"/>
                  </a:cubicBezTo>
                  <a:cubicBezTo>
                    <a:pt x="814" y="336"/>
                    <a:pt x="820" y="339"/>
                    <a:pt x="818" y="333"/>
                  </a:cubicBezTo>
                  <a:cubicBezTo>
                    <a:pt x="817" y="332"/>
                    <a:pt x="816" y="333"/>
                    <a:pt x="816" y="333"/>
                  </a:cubicBezTo>
                  <a:cubicBezTo>
                    <a:pt x="815" y="333"/>
                    <a:pt x="814" y="332"/>
                    <a:pt x="814" y="331"/>
                  </a:cubicBezTo>
                  <a:cubicBezTo>
                    <a:pt x="813" y="330"/>
                    <a:pt x="811" y="329"/>
                    <a:pt x="811" y="328"/>
                  </a:cubicBezTo>
                  <a:cubicBezTo>
                    <a:pt x="810" y="329"/>
                    <a:pt x="808" y="329"/>
                    <a:pt x="806" y="329"/>
                  </a:cubicBezTo>
                  <a:cubicBezTo>
                    <a:pt x="805" y="329"/>
                    <a:pt x="806" y="331"/>
                    <a:pt x="806" y="331"/>
                  </a:cubicBezTo>
                  <a:cubicBezTo>
                    <a:pt x="806" y="335"/>
                    <a:pt x="803" y="327"/>
                    <a:pt x="804" y="333"/>
                  </a:cubicBezTo>
                  <a:cubicBezTo>
                    <a:pt x="800" y="330"/>
                    <a:pt x="800" y="337"/>
                    <a:pt x="795" y="333"/>
                  </a:cubicBezTo>
                  <a:cubicBezTo>
                    <a:pt x="799" y="330"/>
                    <a:pt x="795" y="328"/>
                    <a:pt x="799" y="325"/>
                  </a:cubicBezTo>
                  <a:cubicBezTo>
                    <a:pt x="802" y="323"/>
                    <a:pt x="793" y="324"/>
                    <a:pt x="792" y="326"/>
                  </a:cubicBezTo>
                  <a:cubicBezTo>
                    <a:pt x="792" y="330"/>
                    <a:pt x="790" y="325"/>
                    <a:pt x="791" y="325"/>
                  </a:cubicBezTo>
                  <a:cubicBezTo>
                    <a:pt x="788" y="325"/>
                    <a:pt x="789" y="329"/>
                    <a:pt x="787" y="329"/>
                  </a:cubicBezTo>
                  <a:cubicBezTo>
                    <a:pt x="786" y="329"/>
                    <a:pt x="783" y="331"/>
                    <a:pt x="783" y="332"/>
                  </a:cubicBezTo>
                  <a:cubicBezTo>
                    <a:pt x="782" y="333"/>
                    <a:pt x="781" y="333"/>
                    <a:pt x="781" y="335"/>
                  </a:cubicBezTo>
                  <a:cubicBezTo>
                    <a:pt x="776" y="334"/>
                    <a:pt x="777" y="334"/>
                    <a:pt x="771" y="335"/>
                  </a:cubicBezTo>
                  <a:cubicBezTo>
                    <a:pt x="773" y="335"/>
                    <a:pt x="772" y="338"/>
                    <a:pt x="773" y="339"/>
                  </a:cubicBezTo>
                  <a:cubicBezTo>
                    <a:pt x="774" y="340"/>
                    <a:pt x="776" y="338"/>
                    <a:pt x="777" y="339"/>
                  </a:cubicBezTo>
                  <a:cubicBezTo>
                    <a:pt x="777" y="339"/>
                    <a:pt x="777" y="341"/>
                    <a:pt x="777" y="342"/>
                  </a:cubicBezTo>
                  <a:cubicBezTo>
                    <a:pt x="778" y="342"/>
                    <a:pt x="780" y="341"/>
                    <a:pt x="781" y="342"/>
                  </a:cubicBezTo>
                  <a:cubicBezTo>
                    <a:pt x="782" y="342"/>
                    <a:pt x="781" y="344"/>
                    <a:pt x="781" y="345"/>
                  </a:cubicBezTo>
                  <a:cubicBezTo>
                    <a:pt x="782" y="346"/>
                    <a:pt x="784" y="345"/>
                    <a:pt x="785" y="346"/>
                  </a:cubicBezTo>
                  <a:cubicBezTo>
                    <a:pt x="787" y="346"/>
                    <a:pt x="786" y="343"/>
                    <a:pt x="788" y="343"/>
                  </a:cubicBezTo>
                  <a:cubicBezTo>
                    <a:pt x="794" y="343"/>
                    <a:pt x="798" y="344"/>
                    <a:pt x="798" y="349"/>
                  </a:cubicBezTo>
                  <a:cubicBezTo>
                    <a:pt x="796" y="351"/>
                    <a:pt x="793" y="351"/>
                    <a:pt x="791" y="349"/>
                  </a:cubicBezTo>
                  <a:cubicBezTo>
                    <a:pt x="790" y="350"/>
                    <a:pt x="789" y="353"/>
                    <a:pt x="790" y="356"/>
                  </a:cubicBezTo>
                  <a:cubicBezTo>
                    <a:pt x="787" y="355"/>
                    <a:pt x="787" y="357"/>
                    <a:pt x="788" y="357"/>
                  </a:cubicBezTo>
                  <a:cubicBezTo>
                    <a:pt x="788" y="359"/>
                    <a:pt x="785" y="358"/>
                    <a:pt x="783" y="359"/>
                  </a:cubicBezTo>
                  <a:cubicBezTo>
                    <a:pt x="785" y="364"/>
                    <a:pt x="790" y="366"/>
                    <a:pt x="790" y="373"/>
                  </a:cubicBezTo>
                  <a:cubicBezTo>
                    <a:pt x="793" y="368"/>
                    <a:pt x="791" y="372"/>
                    <a:pt x="794" y="374"/>
                  </a:cubicBezTo>
                  <a:cubicBezTo>
                    <a:pt x="793" y="379"/>
                    <a:pt x="795" y="386"/>
                    <a:pt x="792" y="389"/>
                  </a:cubicBezTo>
                  <a:cubicBezTo>
                    <a:pt x="795" y="393"/>
                    <a:pt x="796" y="397"/>
                    <a:pt x="795" y="404"/>
                  </a:cubicBezTo>
                  <a:cubicBezTo>
                    <a:pt x="791" y="400"/>
                    <a:pt x="793" y="410"/>
                    <a:pt x="791" y="408"/>
                  </a:cubicBezTo>
                  <a:cubicBezTo>
                    <a:pt x="789" y="406"/>
                    <a:pt x="791" y="408"/>
                    <a:pt x="790" y="409"/>
                  </a:cubicBezTo>
                  <a:cubicBezTo>
                    <a:pt x="789" y="410"/>
                    <a:pt x="786" y="410"/>
                    <a:pt x="787" y="415"/>
                  </a:cubicBezTo>
                  <a:cubicBezTo>
                    <a:pt x="782" y="413"/>
                    <a:pt x="786" y="419"/>
                    <a:pt x="781" y="418"/>
                  </a:cubicBezTo>
                  <a:cubicBezTo>
                    <a:pt x="785" y="421"/>
                    <a:pt x="775" y="423"/>
                    <a:pt x="777" y="425"/>
                  </a:cubicBezTo>
                  <a:cubicBezTo>
                    <a:pt x="779" y="427"/>
                    <a:pt x="776" y="425"/>
                    <a:pt x="774" y="427"/>
                  </a:cubicBezTo>
                  <a:cubicBezTo>
                    <a:pt x="773" y="428"/>
                    <a:pt x="774" y="430"/>
                    <a:pt x="773" y="432"/>
                  </a:cubicBezTo>
                  <a:cubicBezTo>
                    <a:pt x="772" y="432"/>
                    <a:pt x="770" y="431"/>
                    <a:pt x="770" y="432"/>
                  </a:cubicBezTo>
                  <a:cubicBezTo>
                    <a:pt x="770" y="432"/>
                    <a:pt x="770" y="434"/>
                    <a:pt x="770" y="434"/>
                  </a:cubicBezTo>
                  <a:cubicBezTo>
                    <a:pt x="769" y="436"/>
                    <a:pt x="764" y="433"/>
                    <a:pt x="766" y="437"/>
                  </a:cubicBezTo>
                  <a:cubicBezTo>
                    <a:pt x="757" y="438"/>
                    <a:pt x="758" y="438"/>
                    <a:pt x="749" y="437"/>
                  </a:cubicBezTo>
                  <a:cubicBezTo>
                    <a:pt x="747" y="437"/>
                    <a:pt x="748" y="440"/>
                    <a:pt x="748" y="441"/>
                  </a:cubicBezTo>
                  <a:cubicBezTo>
                    <a:pt x="744" y="439"/>
                    <a:pt x="740" y="445"/>
                    <a:pt x="739" y="444"/>
                  </a:cubicBezTo>
                  <a:cubicBezTo>
                    <a:pt x="737" y="442"/>
                    <a:pt x="739" y="446"/>
                    <a:pt x="734" y="446"/>
                  </a:cubicBezTo>
                  <a:cubicBezTo>
                    <a:pt x="731" y="446"/>
                    <a:pt x="735" y="448"/>
                    <a:pt x="732" y="448"/>
                  </a:cubicBezTo>
                  <a:cubicBezTo>
                    <a:pt x="729" y="452"/>
                    <a:pt x="727" y="446"/>
                    <a:pt x="724" y="446"/>
                  </a:cubicBezTo>
                  <a:cubicBezTo>
                    <a:pt x="719" y="445"/>
                    <a:pt x="719" y="447"/>
                    <a:pt x="715" y="447"/>
                  </a:cubicBezTo>
                  <a:cubicBezTo>
                    <a:pt x="713" y="448"/>
                    <a:pt x="713" y="450"/>
                    <a:pt x="712" y="453"/>
                  </a:cubicBezTo>
                  <a:cubicBezTo>
                    <a:pt x="708" y="451"/>
                    <a:pt x="708" y="455"/>
                    <a:pt x="705" y="455"/>
                  </a:cubicBezTo>
                  <a:cubicBezTo>
                    <a:pt x="704" y="459"/>
                    <a:pt x="708" y="458"/>
                    <a:pt x="708" y="461"/>
                  </a:cubicBezTo>
                  <a:cubicBezTo>
                    <a:pt x="708" y="462"/>
                    <a:pt x="708" y="464"/>
                    <a:pt x="710" y="464"/>
                  </a:cubicBezTo>
                  <a:cubicBezTo>
                    <a:pt x="711" y="464"/>
                    <a:pt x="710" y="466"/>
                    <a:pt x="711" y="467"/>
                  </a:cubicBezTo>
                  <a:cubicBezTo>
                    <a:pt x="712" y="468"/>
                    <a:pt x="714" y="467"/>
                    <a:pt x="715" y="468"/>
                  </a:cubicBezTo>
                  <a:cubicBezTo>
                    <a:pt x="716" y="468"/>
                    <a:pt x="715" y="470"/>
                    <a:pt x="715" y="471"/>
                  </a:cubicBezTo>
                  <a:cubicBezTo>
                    <a:pt x="716" y="471"/>
                    <a:pt x="718" y="470"/>
                    <a:pt x="718" y="471"/>
                  </a:cubicBezTo>
                  <a:cubicBezTo>
                    <a:pt x="719" y="472"/>
                    <a:pt x="719" y="476"/>
                    <a:pt x="721" y="478"/>
                  </a:cubicBezTo>
                  <a:cubicBezTo>
                    <a:pt x="722" y="479"/>
                    <a:pt x="725" y="482"/>
                    <a:pt x="725" y="482"/>
                  </a:cubicBezTo>
                  <a:cubicBezTo>
                    <a:pt x="726" y="484"/>
                    <a:pt x="725" y="486"/>
                    <a:pt x="725" y="488"/>
                  </a:cubicBezTo>
                  <a:cubicBezTo>
                    <a:pt x="725" y="490"/>
                    <a:pt x="727" y="491"/>
                    <a:pt x="727" y="493"/>
                  </a:cubicBezTo>
                  <a:cubicBezTo>
                    <a:pt x="726" y="496"/>
                    <a:pt x="725" y="496"/>
                    <a:pt x="725" y="498"/>
                  </a:cubicBezTo>
                  <a:cubicBezTo>
                    <a:pt x="725" y="500"/>
                    <a:pt x="726" y="503"/>
                    <a:pt x="722" y="500"/>
                  </a:cubicBezTo>
                  <a:cubicBezTo>
                    <a:pt x="724" y="506"/>
                    <a:pt x="718" y="503"/>
                    <a:pt x="720" y="507"/>
                  </a:cubicBezTo>
                  <a:cubicBezTo>
                    <a:pt x="714" y="505"/>
                    <a:pt x="715" y="510"/>
                    <a:pt x="711" y="510"/>
                  </a:cubicBezTo>
                  <a:cubicBezTo>
                    <a:pt x="709" y="510"/>
                    <a:pt x="710" y="512"/>
                    <a:pt x="710" y="513"/>
                  </a:cubicBezTo>
                  <a:cubicBezTo>
                    <a:pt x="709" y="513"/>
                    <a:pt x="706" y="513"/>
                    <a:pt x="707" y="514"/>
                  </a:cubicBezTo>
                  <a:cubicBezTo>
                    <a:pt x="708" y="516"/>
                    <a:pt x="708" y="515"/>
                    <a:pt x="707" y="516"/>
                  </a:cubicBezTo>
                  <a:cubicBezTo>
                    <a:pt x="706" y="517"/>
                    <a:pt x="705" y="519"/>
                    <a:pt x="703" y="519"/>
                  </a:cubicBezTo>
                  <a:cubicBezTo>
                    <a:pt x="704" y="511"/>
                    <a:pt x="700" y="518"/>
                    <a:pt x="700" y="514"/>
                  </a:cubicBezTo>
                  <a:cubicBezTo>
                    <a:pt x="700" y="513"/>
                    <a:pt x="699" y="510"/>
                    <a:pt x="697" y="509"/>
                  </a:cubicBezTo>
                  <a:cubicBezTo>
                    <a:pt x="697" y="508"/>
                    <a:pt x="695" y="509"/>
                    <a:pt x="694" y="509"/>
                  </a:cubicBezTo>
                  <a:cubicBezTo>
                    <a:pt x="694" y="508"/>
                    <a:pt x="695" y="506"/>
                    <a:pt x="694" y="506"/>
                  </a:cubicBezTo>
                  <a:cubicBezTo>
                    <a:pt x="693" y="505"/>
                    <a:pt x="689" y="506"/>
                    <a:pt x="689" y="505"/>
                  </a:cubicBezTo>
                  <a:cubicBezTo>
                    <a:pt x="688" y="504"/>
                    <a:pt x="689" y="502"/>
                    <a:pt x="689" y="502"/>
                  </a:cubicBezTo>
                  <a:cubicBezTo>
                    <a:pt x="688" y="501"/>
                    <a:pt x="686" y="502"/>
                    <a:pt x="684" y="502"/>
                  </a:cubicBezTo>
                  <a:cubicBezTo>
                    <a:pt x="683" y="502"/>
                    <a:pt x="684" y="498"/>
                    <a:pt x="683" y="498"/>
                  </a:cubicBezTo>
                  <a:cubicBezTo>
                    <a:pt x="682" y="497"/>
                    <a:pt x="681" y="498"/>
                    <a:pt x="682" y="499"/>
                  </a:cubicBezTo>
                  <a:cubicBezTo>
                    <a:pt x="679" y="496"/>
                    <a:pt x="680" y="496"/>
                    <a:pt x="677" y="493"/>
                  </a:cubicBezTo>
                  <a:cubicBezTo>
                    <a:pt x="673" y="492"/>
                    <a:pt x="674" y="498"/>
                    <a:pt x="673" y="500"/>
                  </a:cubicBezTo>
                  <a:cubicBezTo>
                    <a:pt x="673" y="501"/>
                    <a:pt x="671" y="501"/>
                    <a:pt x="670" y="502"/>
                  </a:cubicBezTo>
                  <a:cubicBezTo>
                    <a:pt x="670" y="504"/>
                    <a:pt x="671" y="508"/>
                    <a:pt x="669" y="510"/>
                  </a:cubicBezTo>
                  <a:cubicBezTo>
                    <a:pt x="670" y="511"/>
                    <a:pt x="670" y="512"/>
                    <a:pt x="670" y="514"/>
                  </a:cubicBezTo>
                  <a:cubicBezTo>
                    <a:pt x="671" y="516"/>
                    <a:pt x="673" y="518"/>
                    <a:pt x="673" y="516"/>
                  </a:cubicBezTo>
                  <a:cubicBezTo>
                    <a:pt x="677" y="519"/>
                    <a:pt x="675" y="521"/>
                    <a:pt x="675" y="526"/>
                  </a:cubicBezTo>
                  <a:cubicBezTo>
                    <a:pt x="675" y="527"/>
                    <a:pt x="676" y="527"/>
                    <a:pt x="676" y="528"/>
                  </a:cubicBezTo>
                  <a:cubicBezTo>
                    <a:pt x="677" y="529"/>
                    <a:pt x="678" y="531"/>
                    <a:pt x="679" y="531"/>
                  </a:cubicBezTo>
                  <a:cubicBezTo>
                    <a:pt x="681" y="533"/>
                    <a:pt x="683" y="534"/>
                    <a:pt x="686" y="535"/>
                  </a:cubicBezTo>
                  <a:cubicBezTo>
                    <a:pt x="687" y="536"/>
                    <a:pt x="686" y="537"/>
                    <a:pt x="687" y="537"/>
                  </a:cubicBezTo>
                  <a:cubicBezTo>
                    <a:pt x="689" y="537"/>
                    <a:pt x="688" y="538"/>
                    <a:pt x="689" y="540"/>
                  </a:cubicBezTo>
                  <a:cubicBezTo>
                    <a:pt x="689" y="541"/>
                    <a:pt x="691" y="540"/>
                    <a:pt x="691" y="541"/>
                  </a:cubicBezTo>
                  <a:cubicBezTo>
                    <a:pt x="692" y="542"/>
                    <a:pt x="691" y="545"/>
                    <a:pt x="691" y="547"/>
                  </a:cubicBezTo>
                  <a:cubicBezTo>
                    <a:pt x="692" y="547"/>
                    <a:pt x="694" y="549"/>
                    <a:pt x="694" y="549"/>
                  </a:cubicBezTo>
                  <a:cubicBezTo>
                    <a:pt x="694" y="550"/>
                    <a:pt x="691" y="554"/>
                    <a:pt x="696" y="555"/>
                  </a:cubicBezTo>
                  <a:cubicBezTo>
                    <a:pt x="695" y="558"/>
                    <a:pt x="692" y="557"/>
                    <a:pt x="690" y="556"/>
                  </a:cubicBezTo>
                  <a:cubicBezTo>
                    <a:pt x="688" y="556"/>
                    <a:pt x="684" y="556"/>
                    <a:pt x="683" y="555"/>
                  </a:cubicBezTo>
                  <a:cubicBezTo>
                    <a:pt x="684" y="556"/>
                    <a:pt x="685" y="549"/>
                    <a:pt x="682" y="554"/>
                  </a:cubicBezTo>
                  <a:cubicBezTo>
                    <a:pt x="679" y="552"/>
                    <a:pt x="680" y="549"/>
                    <a:pt x="679" y="547"/>
                  </a:cubicBezTo>
                  <a:cubicBezTo>
                    <a:pt x="678" y="545"/>
                    <a:pt x="676" y="544"/>
                    <a:pt x="675" y="542"/>
                  </a:cubicBezTo>
                  <a:cubicBezTo>
                    <a:pt x="674" y="540"/>
                    <a:pt x="674" y="538"/>
                    <a:pt x="676" y="538"/>
                  </a:cubicBezTo>
                  <a:cubicBezTo>
                    <a:pt x="674" y="535"/>
                    <a:pt x="673" y="531"/>
                    <a:pt x="669" y="530"/>
                  </a:cubicBezTo>
                  <a:cubicBezTo>
                    <a:pt x="669" y="527"/>
                    <a:pt x="667" y="526"/>
                    <a:pt x="669" y="526"/>
                  </a:cubicBezTo>
                  <a:cubicBezTo>
                    <a:pt x="668" y="524"/>
                    <a:pt x="666" y="523"/>
                    <a:pt x="665" y="523"/>
                  </a:cubicBezTo>
                  <a:cubicBezTo>
                    <a:pt x="665" y="521"/>
                    <a:pt x="665" y="519"/>
                    <a:pt x="663" y="519"/>
                  </a:cubicBezTo>
                  <a:cubicBezTo>
                    <a:pt x="663" y="516"/>
                    <a:pt x="664" y="515"/>
                    <a:pt x="665" y="513"/>
                  </a:cubicBezTo>
                  <a:cubicBezTo>
                    <a:pt x="665" y="511"/>
                    <a:pt x="664" y="509"/>
                    <a:pt x="662" y="509"/>
                  </a:cubicBezTo>
                  <a:cubicBezTo>
                    <a:pt x="663" y="507"/>
                    <a:pt x="664" y="506"/>
                    <a:pt x="662" y="506"/>
                  </a:cubicBezTo>
                  <a:cubicBezTo>
                    <a:pt x="662" y="504"/>
                    <a:pt x="665" y="505"/>
                    <a:pt x="668" y="505"/>
                  </a:cubicBezTo>
                  <a:cubicBezTo>
                    <a:pt x="667" y="503"/>
                    <a:pt x="666" y="503"/>
                    <a:pt x="666" y="502"/>
                  </a:cubicBezTo>
                  <a:cubicBezTo>
                    <a:pt x="666" y="501"/>
                    <a:pt x="668" y="500"/>
                    <a:pt x="668" y="499"/>
                  </a:cubicBezTo>
                  <a:cubicBezTo>
                    <a:pt x="667" y="497"/>
                    <a:pt x="665" y="495"/>
                    <a:pt x="665" y="492"/>
                  </a:cubicBezTo>
                  <a:cubicBezTo>
                    <a:pt x="664" y="489"/>
                    <a:pt x="665" y="485"/>
                    <a:pt x="665" y="483"/>
                  </a:cubicBezTo>
                  <a:cubicBezTo>
                    <a:pt x="664" y="482"/>
                    <a:pt x="663" y="482"/>
                    <a:pt x="662" y="481"/>
                  </a:cubicBezTo>
                  <a:cubicBezTo>
                    <a:pt x="661" y="479"/>
                    <a:pt x="661" y="478"/>
                    <a:pt x="661" y="476"/>
                  </a:cubicBezTo>
                  <a:cubicBezTo>
                    <a:pt x="659" y="474"/>
                    <a:pt x="658" y="472"/>
                    <a:pt x="656" y="471"/>
                  </a:cubicBezTo>
                  <a:cubicBezTo>
                    <a:pt x="652" y="470"/>
                    <a:pt x="654" y="476"/>
                    <a:pt x="651" y="472"/>
                  </a:cubicBezTo>
                  <a:cubicBezTo>
                    <a:pt x="649" y="472"/>
                    <a:pt x="650" y="475"/>
                    <a:pt x="649" y="476"/>
                  </a:cubicBezTo>
                  <a:cubicBezTo>
                    <a:pt x="649" y="477"/>
                    <a:pt x="647" y="476"/>
                    <a:pt x="647" y="476"/>
                  </a:cubicBezTo>
                  <a:cubicBezTo>
                    <a:pt x="646" y="477"/>
                    <a:pt x="647" y="480"/>
                    <a:pt x="645" y="479"/>
                  </a:cubicBezTo>
                  <a:cubicBezTo>
                    <a:pt x="642" y="480"/>
                    <a:pt x="642" y="478"/>
                    <a:pt x="641" y="475"/>
                  </a:cubicBezTo>
                  <a:cubicBezTo>
                    <a:pt x="641" y="474"/>
                    <a:pt x="640" y="474"/>
                    <a:pt x="640" y="474"/>
                  </a:cubicBezTo>
                  <a:cubicBezTo>
                    <a:pt x="639" y="472"/>
                    <a:pt x="641" y="472"/>
                    <a:pt x="641" y="471"/>
                  </a:cubicBezTo>
                  <a:cubicBezTo>
                    <a:pt x="641" y="470"/>
                    <a:pt x="637" y="464"/>
                    <a:pt x="641" y="461"/>
                  </a:cubicBezTo>
                  <a:cubicBezTo>
                    <a:pt x="640" y="460"/>
                    <a:pt x="637" y="458"/>
                    <a:pt x="638" y="453"/>
                  </a:cubicBezTo>
                  <a:cubicBezTo>
                    <a:pt x="637" y="453"/>
                    <a:pt x="637" y="454"/>
                    <a:pt x="637" y="455"/>
                  </a:cubicBezTo>
                  <a:cubicBezTo>
                    <a:pt x="634" y="454"/>
                    <a:pt x="636" y="449"/>
                    <a:pt x="634" y="447"/>
                  </a:cubicBezTo>
                  <a:cubicBezTo>
                    <a:pt x="633" y="446"/>
                    <a:pt x="632" y="445"/>
                    <a:pt x="631" y="444"/>
                  </a:cubicBezTo>
                  <a:cubicBezTo>
                    <a:pt x="631" y="443"/>
                    <a:pt x="630" y="442"/>
                    <a:pt x="630" y="441"/>
                  </a:cubicBezTo>
                  <a:cubicBezTo>
                    <a:pt x="629" y="440"/>
                    <a:pt x="624" y="440"/>
                    <a:pt x="626" y="437"/>
                  </a:cubicBezTo>
                  <a:cubicBezTo>
                    <a:pt x="621" y="437"/>
                    <a:pt x="620" y="440"/>
                    <a:pt x="617" y="441"/>
                  </a:cubicBezTo>
                  <a:cubicBezTo>
                    <a:pt x="615" y="441"/>
                    <a:pt x="613" y="441"/>
                    <a:pt x="613" y="443"/>
                  </a:cubicBezTo>
                  <a:cubicBezTo>
                    <a:pt x="603" y="443"/>
                    <a:pt x="603" y="443"/>
                    <a:pt x="603" y="443"/>
                  </a:cubicBezTo>
                  <a:cubicBezTo>
                    <a:pt x="602" y="444"/>
                    <a:pt x="601" y="445"/>
                    <a:pt x="600" y="446"/>
                  </a:cubicBezTo>
                  <a:cubicBezTo>
                    <a:pt x="600" y="446"/>
                    <a:pt x="599" y="445"/>
                    <a:pt x="599" y="447"/>
                  </a:cubicBezTo>
                  <a:cubicBezTo>
                    <a:pt x="599" y="448"/>
                    <a:pt x="596" y="449"/>
                    <a:pt x="595" y="450"/>
                  </a:cubicBezTo>
                  <a:cubicBezTo>
                    <a:pt x="592" y="452"/>
                    <a:pt x="589" y="458"/>
                    <a:pt x="583" y="460"/>
                  </a:cubicBezTo>
                  <a:cubicBezTo>
                    <a:pt x="580" y="462"/>
                    <a:pt x="579" y="467"/>
                    <a:pt x="574" y="468"/>
                  </a:cubicBezTo>
                  <a:cubicBezTo>
                    <a:pt x="576" y="471"/>
                    <a:pt x="575" y="471"/>
                    <a:pt x="571" y="471"/>
                  </a:cubicBezTo>
                  <a:cubicBezTo>
                    <a:pt x="571" y="473"/>
                    <a:pt x="571" y="473"/>
                    <a:pt x="572" y="474"/>
                  </a:cubicBezTo>
                  <a:cubicBezTo>
                    <a:pt x="572" y="475"/>
                    <a:pt x="569" y="475"/>
                    <a:pt x="569" y="474"/>
                  </a:cubicBezTo>
                  <a:cubicBezTo>
                    <a:pt x="567" y="474"/>
                    <a:pt x="568" y="478"/>
                    <a:pt x="564" y="476"/>
                  </a:cubicBezTo>
                  <a:cubicBezTo>
                    <a:pt x="562" y="477"/>
                    <a:pt x="562" y="480"/>
                    <a:pt x="560" y="479"/>
                  </a:cubicBezTo>
                  <a:cubicBezTo>
                    <a:pt x="559" y="482"/>
                    <a:pt x="561" y="482"/>
                    <a:pt x="561" y="483"/>
                  </a:cubicBezTo>
                  <a:cubicBezTo>
                    <a:pt x="561" y="486"/>
                    <a:pt x="559" y="490"/>
                    <a:pt x="558" y="495"/>
                  </a:cubicBezTo>
                  <a:cubicBezTo>
                    <a:pt x="557" y="501"/>
                    <a:pt x="558" y="508"/>
                    <a:pt x="557" y="510"/>
                  </a:cubicBezTo>
                  <a:cubicBezTo>
                    <a:pt x="557" y="511"/>
                    <a:pt x="554" y="510"/>
                    <a:pt x="554" y="510"/>
                  </a:cubicBezTo>
                  <a:cubicBezTo>
                    <a:pt x="553" y="511"/>
                    <a:pt x="554" y="515"/>
                    <a:pt x="553" y="516"/>
                  </a:cubicBezTo>
                  <a:cubicBezTo>
                    <a:pt x="551" y="517"/>
                    <a:pt x="549" y="516"/>
                    <a:pt x="547" y="517"/>
                  </a:cubicBezTo>
                  <a:cubicBezTo>
                    <a:pt x="546" y="518"/>
                    <a:pt x="546" y="521"/>
                    <a:pt x="543" y="520"/>
                  </a:cubicBezTo>
                  <a:cubicBezTo>
                    <a:pt x="539" y="516"/>
                    <a:pt x="537" y="512"/>
                    <a:pt x="536" y="506"/>
                  </a:cubicBezTo>
                  <a:cubicBezTo>
                    <a:pt x="535" y="505"/>
                    <a:pt x="534" y="504"/>
                    <a:pt x="533" y="503"/>
                  </a:cubicBezTo>
                  <a:cubicBezTo>
                    <a:pt x="532" y="503"/>
                    <a:pt x="532" y="501"/>
                    <a:pt x="530" y="502"/>
                  </a:cubicBezTo>
                  <a:cubicBezTo>
                    <a:pt x="529" y="497"/>
                    <a:pt x="532" y="497"/>
                    <a:pt x="533" y="495"/>
                  </a:cubicBezTo>
                  <a:cubicBezTo>
                    <a:pt x="533" y="492"/>
                    <a:pt x="530" y="491"/>
                    <a:pt x="529" y="489"/>
                  </a:cubicBezTo>
                  <a:cubicBezTo>
                    <a:pt x="527" y="488"/>
                    <a:pt x="527" y="485"/>
                    <a:pt x="524" y="485"/>
                  </a:cubicBezTo>
                  <a:cubicBezTo>
                    <a:pt x="524" y="482"/>
                    <a:pt x="523" y="479"/>
                    <a:pt x="522" y="476"/>
                  </a:cubicBezTo>
                  <a:cubicBezTo>
                    <a:pt x="520" y="474"/>
                    <a:pt x="520" y="464"/>
                    <a:pt x="519" y="457"/>
                  </a:cubicBezTo>
                  <a:cubicBezTo>
                    <a:pt x="518" y="453"/>
                    <a:pt x="517" y="445"/>
                    <a:pt x="516" y="440"/>
                  </a:cubicBezTo>
                  <a:cubicBezTo>
                    <a:pt x="514" y="440"/>
                    <a:pt x="510" y="446"/>
                    <a:pt x="513" y="447"/>
                  </a:cubicBezTo>
                  <a:cubicBezTo>
                    <a:pt x="513" y="451"/>
                    <a:pt x="508" y="447"/>
                    <a:pt x="506" y="447"/>
                  </a:cubicBezTo>
                  <a:cubicBezTo>
                    <a:pt x="505" y="447"/>
                    <a:pt x="504" y="447"/>
                    <a:pt x="503" y="447"/>
                  </a:cubicBezTo>
                  <a:cubicBezTo>
                    <a:pt x="502" y="446"/>
                    <a:pt x="501" y="441"/>
                    <a:pt x="498" y="443"/>
                  </a:cubicBezTo>
                  <a:cubicBezTo>
                    <a:pt x="497" y="440"/>
                    <a:pt x="499" y="440"/>
                    <a:pt x="501" y="440"/>
                  </a:cubicBezTo>
                  <a:cubicBezTo>
                    <a:pt x="499" y="438"/>
                    <a:pt x="500" y="438"/>
                    <a:pt x="501" y="436"/>
                  </a:cubicBezTo>
                  <a:cubicBezTo>
                    <a:pt x="500" y="433"/>
                    <a:pt x="497" y="435"/>
                    <a:pt x="495" y="434"/>
                  </a:cubicBezTo>
                  <a:cubicBezTo>
                    <a:pt x="494" y="434"/>
                    <a:pt x="492" y="427"/>
                    <a:pt x="491" y="432"/>
                  </a:cubicBezTo>
                  <a:cubicBezTo>
                    <a:pt x="488" y="432"/>
                    <a:pt x="489" y="427"/>
                    <a:pt x="489" y="427"/>
                  </a:cubicBezTo>
                  <a:cubicBezTo>
                    <a:pt x="489" y="426"/>
                    <a:pt x="486" y="426"/>
                    <a:pt x="487" y="423"/>
                  </a:cubicBezTo>
                  <a:cubicBezTo>
                    <a:pt x="486" y="422"/>
                    <a:pt x="482" y="424"/>
                    <a:pt x="481" y="423"/>
                  </a:cubicBezTo>
                  <a:cubicBezTo>
                    <a:pt x="481" y="423"/>
                    <a:pt x="481" y="420"/>
                    <a:pt x="481" y="420"/>
                  </a:cubicBezTo>
                  <a:cubicBezTo>
                    <a:pt x="478" y="420"/>
                    <a:pt x="475" y="422"/>
                    <a:pt x="473" y="422"/>
                  </a:cubicBezTo>
                  <a:cubicBezTo>
                    <a:pt x="472" y="422"/>
                    <a:pt x="471" y="422"/>
                    <a:pt x="470" y="422"/>
                  </a:cubicBezTo>
                  <a:cubicBezTo>
                    <a:pt x="468" y="421"/>
                    <a:pt x="467" y="420"/>
                    <a:pt x="467" y="423"/>
                  </a:cubicBezTo>
                  <a:cubicBezTo>
                    <a:pt x="454" y="424"/>
                    <a:pt x="443" y="422"/>
                    <a:pt x="433" y="420"/>
                  </a:cubicBezTo>
                  <a:cubicBezTo>
                    <a:pt x="434" y="417"/>
                    <a:pt x="431" y="418"/>
                    <a:pt x="431" y="416"/>
                  </a:cubicBezTo>
                  <a:cubicBezTo>
                    <a:pt x="430" y="413"/>
                    <a:pt x="424" y="419"/>
                    <a:pt x="428" y="413"/>
                  </a:cubicBezTo>
                  <a:cubicBezTo>
                    <a:pt x="426" y="414"/>
                    <a:pt x="425" y="413"/>
                    <a:pt x="425" y="412"/>
                  </a:cubicBezTo>
                  <a:cubicBezTo>
                    <a:pt x="421" y="414"/>
                    <a:pt x="411" y="412"/>
                    <a:pt x="407" y="411"/>
                  </a:cubicBezTo>
                  <a:cubicBezTo>
                    <a:pt x="405" y="410"/>
                    <a:pt x="404" y="410"/>
                    <a:pt x="404" y="408"/>
                  </a:cubicBezTo>
                  <a:cubicBezTo>
                    <a:pt x="398" y="409"/>
                    <a:pt x="399" y="403"/>
                    <a:pt x="394" y="404"/>
                  </a:cubicBezTo>
                  <a:cubicBezTo>
                    <a:pt x="393" y="398"/>
                    <a:pt x="390" y="395"/>
                    <a:pt x="388" y="391"/>
                  </a:cubicBezTo>
                  <a:cubicBezTo>
                    <a:pt x="376" y="389"/>
                    <a:pt x="376" y="395"/>
                    <a:pt x="377" y="402"/>
                  </a:cubicBezTo>
                  <a:cubicBezTo>
                    <a:pt x="377" y="404"/>
                    <a:pt x="383" y="407"/>
                    <a:pt x="387" y="412"/>
                  </a:cubicBezTo>
                  <a:cubicBezTo>
                    <a:pt x="388" y="413"/>
                    <a:pt x="391" y="421"/>
                    <a:pt x="394" y="419"/>
                  </a:cubicBezTo>
                  <a:cubicBezTo>
                    <a:pt x="393" y="422"/>
                    <a:pt x="397" y="422"/>
                    <a:pt x="395" y="426"/>
                  </a:cubicBezTo>
                  <a:cubicBezTo>
                    <a:pt x="399" y="426"/>
                    <a:pt x="407" y="425"/>
                    <a:pt x="402" y="429"/>
                  </a:cubicBezTo>
                  <a:cubicBezTo>
                    <a:pt x="405" y="430"/>
                    <a:pt x="404" y="427"/>
                    <a:pt x="405" y="426"/>
                  </a:cubicBezTo>
                  <a:cubicBezTo>
                    <a:pt x="407" y="425"/>
                    <a:pt x="411" y="426"/>
                    <a:pt x="411" y="423"/>
                  </a:cubicBezTo>
                  <a:cubicBezTo>
                    <a:pt x="411" y="422"/>
                    <a:pt x="413" y="422"/>
                    <a:pt x="414" y="422"/>
                  </a:cubicBezTo>
                  <a:cubicBezTo>
                    <a:pt x="415" y="421"/>
                    <a:pt x="414" y="420"/>
                    <a:pt x="415" y="419"/>
                  </a:cubicBezTo>
                  <a:cubicBezTo>
                    <a:pt x="417" y="418"/>
                    <a:pt x="421" y="418"/>
                    <a:pt x="423" y="418"/>
                  </a:cubicBezTo>
                  <a:cubicBezTo>
                    <a:pt x="424" y="418"/>
                    <a:pt x="421" y="420"/>
                    <a:pt x="422" y="420"/>
                  </a:cubicBezTo>
                  <a:cubicBezTo>
                    <a:pt x="422" y="421"/>
                    <a:pt x="425" y="420"/>
                    <a:pt x="425" y="420"/>
                  </a:cubicBezTo>
                  <a:cubicBezTo>
                    <a:pt x="426" y="423"/>
                    <a:pt x="425" y="425"/>
                    <a:pt x="426" y="426"/>
                  </a:cubicBezTo>
                  <a:cubicBezTo>
                    <a:pt x="425" y="429"/>
                    <a:pt x="430" y="427"/>
                    <a:pt x="431" y="430"/>
                  </a:cubicBezTo>
                  <a:cubicBezTo>
                    <a:pt x="431" y="434"/>
                    <a:pt x="433" y="431"/>
                    <a:pt x="436" y="433"/>
                  </a:cubicBezTo>
                  <a:cubicBezTo>
                    <a:pt x="438" y="434"/>
                    <a:pt x="437" y="436"/>
                    <a:pt x="440" y="437"/>
                  </a:cubicBezTo>
                  <a:cubicBezTo>
                    <a:pt x="437" y="440"/>
                    <a:pt x="441" y="444"/>
                    <a:pt x="440" y="448"/>
                  </a:cubicBezTo>
                  <a:cubicBezTo>
                    <a:pt x="436" y="448"/>
                    <a:pt x="436" y="448"/>
                    <a:pt x="436" y="448"/>
                  </a:cubicBezTo>
                  <a:cubicBezTo>
                    <a:pt x="438" y="454"/>
                    <a:pt x="433" y="452"/>
                    <a:pt x="433" y="457"/>
                  </a:cubicBezTo>
                  <a:cubicBezTo>
                    <a:pt x="431" y="456"/>
                    <a:pt x="429" y="457"/>
                    <a:pt x="429" y="460"/>
                  </a:cubicBezTo>
                  <a:cubicBezTo>
                    <a:pt x="423" y="460"/>
                    <a:pt x="423" y="460"/>
                    <a:pt x="423" y="460"/>
                  </a:cubicBezTo>
                  <a:cubicBezTo>
                    <a:pt x="421" y="460"/>
                    <a:pt x="423" y="462"/>
                    <a:pt x="422" y="464"/>
                  </a:cubicBezTo>
                  <a:cubicBezTo>
                    <a:pt x="422" y="464"/>
                    <a:pt x="420" y="464"/>
                    <a:pt x="419" y="464"/>
                  </a:cubicBezTo>
                  <a:cubicBezTo>
                    <a:pt x="419" y="464"/>
                    <a:pt x="420" y="467"/>
                    <a:pt x="419" y="468"/>
                  </a:cubicBezTo>
                  <a:cubicBezTo>
                    <a:pt x="416" y="468"/>
                    <a:pt x="415" y="468"/>
                    <a:pt x="415" y="471"/>
                  </a:cubicBezTo>
                  <a:cubicBezTo>
                    <a:pt x="412" y="471"/>
                    <a:pt x="411" y="471"/>
                    <a:pt x="409" y="472"/>
                  </a:cubicBezTo>
                  <a:cubicBezTo>
                    <a:pt x="407" y="474"/>
                    <a:pt x="408" y="474"/>
                    <a:pt x="404" y="475"/>
                  </a:cubicBezTo>
                  <a:cubicBezTo>
                    <a:pt x="402" y="475"/>
                    <a:pt x="395" y="478"/>
                    <a:pt x="395" y="482"/>
                  </a:cubicBezTo>
                  <a:cubicBezTo>
                    <a:pt x="394" y="483"/>
                    <a:pt x="391" y="481"/>
                    <a:pt x="390" y="482"/>
                  </a:cubicBezTo>
                  <a:cubicBezTo>
                    <a:pt x="388" y="483"/>
                    <a:pt x="389" y="484"/>
                    <a:pt x="388" y="485"/>
                  </a:cubicBezTo>
                  <a:cubicBezTo>
                    <a:pt x="388" y="485"/>
                    <a:pt x="386" y="485"/>
                    <a:pt x="386" y="485"/>
                  </a:cubicBezTo>
                  <a:cubicBezTo>
                    <a:pt x="386" y="485"/>
                    <a:pt x="382" y="486"/>
                    <a:pt x="381" y="486"/>
                  </a:cubicBezTo>
                  <a:cubicBezTo>
                    <a:pt x="379" y="489"/>
                    <a:pt x="368" y="488"/>
                    <a:pt x="363" y="491"/>
                  </a:cubicBezTo>
                  <a:cubicBezTo>
                    <a:pt x="359" y="491"/>
                    <a:pt x="367" y="493"/>
                    <a:pt x="360" y="493"/>
                  </a:cubicBezTo>
                  <a:cubicBezTo>
                    <a:pt x="360" y="493"/>
                    <a:pt x="358" y="493"/>
                    <a:pt x="358" y="493"/>
                  </a:cubicBezTo>
                  <a:cubicBezTo>
                    <a:pt x="356" y="494"/>
                    <a:pt x="356" y="497"/>
                    <a:pt x="353" y="496"/>
                  </a:cubicBezTo>
                  <a:cubicBezTo>
                    <a:pt x="355" y="493"/>
                    <a:pt x="351" y="494"/>
                    <a:pt x="351" y="493"/>
                  </a:cubicBezTo>
                  <a:cubicBezTo>
                    <a:pt x="350" y="492"/>
                    <a:pt x="352" y="487"/>
                    <a:pt x="348" y="488"/>
                  </a:cubicBezTo>
                  <a:cubicBezTo>
                    <a:pt x="347" y="485"/>
                    <a:pt x="349" y="485"/>
                    <a:pt x="349" y="483"/>
                  </a:cubicBezTo>
                  <a:cubicBezTo>
                    <a:pt x="348" y="482"/>
                    <a:pt x="345" y="481"/>
                    <a:pt x="348" y="481"/>
                  </a:cubicBezTo>
                  <a:cubicBezTo>
                    <a:pt x="347" y="479"/>
                    <a:pt x="346" y="478"/>
                    <a:pt x="344" y="478"/>
                  </a:cubicBezTo>
                  <a:cubicBezTo>
                    <a:pt x="345" y="474"/>
                    <a:pt x="341" y="470"/>
                    <a:pt x="344" y="469"/>
                  </a:cubicBezTo>
                  <a:cubicBezTo>
                    <a:pt x="344" y="468"/>
                    <a:pt x="341" y="469"/>
                    <a:pt x="341" y="468"/>
                  </a:cubicBezTo>
                  <a:cubicBezTo>
                    <a:pt x="339" y="467"/>
                    <a:pt x="340" y="463"/>
                    <a:pt x="341" y="464"/>
                  </a:cubicBezTo>
                  <a:cubicBezTo>
                    <a:pt x="340" y="463"/>
                    <a:pt x="339" y="462"/>
                    <a:pt x="338" y="461"/>
                  </a:cubicBezTo>
                  <a:cubicBezTo>
                    <a:pt x="337" y="460"/>
                    <a:pt x="338" y="460"/>
                    <a:pt x="337" y="460"/>
                  </a:cubicBezTo>
                  <a:cubicBezTo>
                    <a:pt x="336" y="460"/>
                    <a:pt x="334" y="455"/>
                    <a:pt x="334" y="455"/>
                  </a:cubicBezTo>
                  <a:cubicBezTo>
                    <a:pt x="334" y="455"/>
                    <a:pt x="334" y="457"/>
                    <a:pt x="334" y="457"/>
                  </a:cubicBezTo>
                  <a:cubicBezTo>
                    <a:pt x="331" y="455"/>
                    <a:pt x="331" y="450"/>
                    <a:pt x="327" y="450"/>
                  </a:cubicBezTo>
                  <a:cubicBezTo>
                    <a:pt x="330" y="444"/>
                    <a:pt x="323" y="443"/>
                    <a:pt x="324" y="436"/>
                  </a:cubicBezTo>
                  <a:cubicBezTo>
                    <a:pt x="324" y="434"/>
                    <a:pt x="321" y="435"/>
                    <a:pt x="321" y="433"/>
                  </a:cubicBezTo>
                  <a:cubicBezTo>
                    <a:pt x="321" y="430"/>
                    <a:pt x="316" y="432"/>
                    <a:pt x="316" y="430"/>
                  </a:cubicBezTo>
                  <a:cubicBezTo>
                    <a:pt x="317" y="428"/>
                    <a:pt x="317" y="427"/>
                    <a:pt x="314" y="427"/>
                  </a:cubicBezTo>
                  <a:cubicBezTo>
                    <a:pt x="316" y="425"/>
                    <a:pt x="315" y="424"/>
                    <a:pt x="314" y="420"/>
                  </a:cubicBezTo>
                  <a:cubicBezTo>
                    <a:pt x="314" y="420"/>
                    <a:pt x="314" y="418"/>
                    <a:pt x="314" y="418"/>
                  </a:cubicBezTo>
                  <a:cubicBezTo>
                    <a:pt x="314" y="417"/>
                    <a:pt x="313" y="418"/>
                    <a:pt x="313" y="418"/>
                  </a:cubicBezTo>
                  <a:cubicBezTo>
                    <a:pt x="312" y="414"/>
                    <a:pt x="315" y="415"/>
                    <a:pt x="313" y="412"/>
                  </a:cubicBezTo>
                  <a:cubicBezTo>
                    <a:pt x="311" y="410"/>
                    <a:pt x="310" y="419"/>
                    <a:pt x="310" y="412"/>
                  </a:cubicBezTo>
                  <a:cubicBezTo>
                    <a:pt x="310" y="407"/>
                    <a:pt x="305" y="403"/>
                    <a:pt x="300" y="398"/>
                  </a:cubicBezTo>
                  <a:cubicBezTo>
                    <a:pt x="296" y="401"/>
                    <a:pt x="299" y="402"/>
                    <a:pt x="297" y="406"/>
                  </a:cubicBezTo>
                  <a:cubicBezTo>
                    <a:pt x="294" y="407"/>
                    <a:pt x="295" y="404"/>
                    <a:pt x="293" y="404"/>
                  </a:cubicBezTo>
                  <a:cubicBezTo>
                    <a:pt x="291" y="404"/>
                    <a:pt x="291" y="402"/>
                    <a:pt x="289" y="402"/>
                  </a:cubicBezTo>
                  <a:cubicBezTo>
                    <a:pt x="292" y="404"/>
                    <a:pt x="290" y="411"/>
                    <a:pt x="294" y="411"/>
                  </a:cubicBezTo>
                  <a:cubicBezTo>
                    <a:pt x="293" y="414"/>
                    <a:pt x="295" y="418"/>
                    <a:pt x="297" y="423"/>
                  </a:cubicBezTo>
                  <a:cubicBezTo>
                    <a:pt x="297" y="424"/>
                    <a:pt x="297" y="426"/>
                    <a:pt x="297" y="426"/>
                  </a:cubicBezTo>
                  <a:cubicBezTo>
                    <a:pt x="299" y="427"/>
                    <a:pt x="300" y="434"/>
                    <a:pt x="301" y="437"/>
                  </a:cubicBezTo>
                  <a:cubicBezTo>
                    <a:pt x="307" y="437"/>
                    <a:pt x="307" y="437"/>
                    <a:pt x="307" y="437"/>
                  </a:cubicBezTo>
                  <a:cubicBezTo>
                    <a:pt x="306" y="438"/>
                    <a:pt x="306" y="439"/>
                    <a:pt x="306" y="441"/>
                  </a:cubicBezTo>
                  <a:cubicBezTo>
                    <a:pt x="307" y="442"/>
                    <a:pt x="308" y="441"/>
                    <a:pt x="308" y="440"/>
                  </a:cubicBezTo>
                  <a:cubicBezTo>
                    <a:pt x="311" y="442"/>
                    <a:pt x="310" y="444"/>
                    <a:pt x="311" y="447"/>
                  </a:cubicBezTo>
                  <a:cubicBezTo>
                    <a:pt x="312" y="448"/>
                    <a:pt x="314" y="448"/>
                    <a:pt x="314" y="448"/>
                  </a:cubicBezTo>
                  <a:cubicBezTo>
                    <a:pt x="314" y="449"/>
                    <a:pt x="314" y="451"/>
                    <a:pt x="314" y="451"/>
                  </a:cubicBezTo>
                  <a:cubicBezTo>
                    <a:pt x="314" y="451"/>
                    <a:pt x="315" y="451"/>
                    <a:pt x="316" y="451"/>
                  </a:cubicBezTo>
                  <a:cubicBezTo>
                    <a:pt x="316" y="453"/>
                    <a:pt x="314" y="454"/>
                    <a:pt x="314" y="454"/>
                  </a:cubicBezTo>
                  <a:cubicBezTo>
                    <a:pt x="315" y="456"/>
                    <a:pt x="316" y="456"/>
                    <a:pt x="317" y="457"/>
                  </a:cubicBezTo>
                  <a:cubicBezTo>
                    <a:pt x="317" y="457"/>
                    <a:pt x="316" y="459"/>
                    <a:pt x="317" y="460"/>
                  </a:cubicBezTo>
                  <a:cubicBezTo>
                    <a:pt x="317" y="460"/>
                    <a:pt x="318" y="460"/>
                    <a:pt x="318" y="460"/>
                  </a:cubicBezTo>
                  <a:cubicBezTo>
                    <a:pt x="319" y="461"/>
                    <a:pt x="316" y="466"/>
                    <a:pt x="321" y="465"/>
                  </a:cubicBezTo>
                  <a:cubicBezTo>
                    <a:pt x="321" y="468"/>
                    <a:pt x="321" y="471"/>
                    <a:pt x="323" y="474"/>
                  </a:cubicBezTo>
                  <a:cubicBezTo>
                    <a:pt x="323" y="475"/>
                    <a:pt x="325" y="476"/>
                    <a:pt x="325" y="476"/>
                  </a:cubicBezTo>
                  <a:cubicBezTo>
                    <a:pt x="326" y="477"/>
                    <a:pt x="326" y="480"/>
                    <a:pt x="327" y="481"/>
                  </a:cubicBezTo>
                  <a:cubicBezTo>
                    <a:pt x="327" y="481"/>
                    <a:pt x="329" y="481"/>
                    <a:pt x="330" y="482"/>
                  </a:cubicBezTo>
                  <a:cubicBezTo>
                    <a:pt x="331" y="484"/>
                    <a:pt x="328" y="486"/>
                    <a:pt x="331" y="486"/>
                  </a:cubicBezTo>
                  <a:cubicBezTo>
                    <a:pt x="333" y="486"/>
                    <a:pt x="332" y="490"/>
                    <a:pt x="332" y="492"/>
                  </a:cubicBezTo>
                  <a:cubicBezTo>
                    <a:pt x="338" y="489"/>
                    <a:pt x="337" y="495"/>
                    <a:pt x="344" y="493"/>
                  </a:cubicBezTo>
                  <a:cubicBezTo>
                    <a:pt x="344" y="497"/>
                    <a:pt x="346" y="499"/>
                    <a:pt x="346" y="503"/>
                  </a:cubicBezTo>
                  <a:cubicBezTo>
                    <a:pt x="351" y="511"/>
                    <a:pt x="368" y="509"/>
                    <a:pt x="379" y="507"/>
                  </a:cubicBezTo>
                  <a:cubicBezTo>
                    <a:pt x="380" y="508"/>
                    <a:pt x="379" y="505"/>
                    <a:pt x="380" y="505"/>
                  </a:cubicBezTo>
                  <a:cubicBezTo>
                    <a:pt x="383" y="503"/>
                    <a:pt x="390" y="507"/>
                    <a:pt x="388" y="502"/>
                  </a:cubicBezTo>
                  <a:cubicBezTo>
                    <a:pt x="391" y="503"/>
                    <a:pt x="391" y="506"/>
                    <a:pt x="390" y="509"/>
                  </a:cubicBezTo>
                  <a:cubicBezTo>
                    <a:pt x="390" y="509"/>
                    <a:pt x="388" y="510"/>
                    <a:pt x="388" y="510"/>
                  </a:cubicBezTo>
                  <a:cubicBezTo>
                    <a:pt x="388" y="513"/>
                    <a:pt x="389" y="516"/>
                    <a:pt x="388" y="519"/>
                  </a:cubicBezTo>
                  <a:cubicBezTo>
                    <a:pt x="388" y="519"/>
                    <a:pt x="386" y="518"/>
                    <a:pt x="386" y="519"/>
                  </a:cubicBezTo>
                  <a:cubicBezTo>
                    <a:pt x="385" y="519"/>
                    <a:pt x="385" y="525"/>
                    <a:pt x="384" y="527"/>
                  </a:cubicBezTo>
                  <a:cubicBezTo>
                    <a:pt x="384" y="528"/>
                    <a:pt x="380" y="529"/>
                    <a:pt x="381" y="534"/>
                  </a:cubicBezTo>
                  <a:cubicBezTo>
                    <a:pt x="377" y="534"/>
                    <a:pt x="380" y="542"/>
                    <a:pt x="374" y="541"/>
                  </a:cubicBezTo>
                  <a:cubicBezTo>
                    <a:pt x="375" y="545"/>
                    <a:pt x="373" y="546"/>
                    <a:pt x="373" y="549"/>
                  </a:cubicBezTo>
                  <a:cubicBezTo>
                    <a:pt x="368" y="548"/>
                    <a:pt x="371" y="555"/>
                    <a:pt x="366" y="554"/>
                  </a:cubicBezTo>
                  <a:cubicBezTo>
                    <a:pt x="366" y="558"/>
                    <a:pt x="366" y="558"/>
                    <a:pt x="366" y="558"/>
                  </a:cubicBezTo>
                  <a:cubicBezTo>
                    <a:pt x="365" y="558"/>
                    <a:pt x="364" y="556"/>
                    <a:pt x="363" y="556"/>
                  </a:cubicBezTo>
                  <a:cubicBezTo>
                    <a:pt x="360" y="558"/>
                    <a:pt x="362" y="559"/>
                    <a:pt x="358" y="561"/>
                  </a:cubicBezTo>
                  <a:cubicBezTo>
                    <a:pt x="358" y="561"/>
                    <a:pt x="353" y="562"/>
                    <a:pt x="353" y="562"/>
                  </a:cubicBezTo>
                  <a:cubicBezTo>
                    <a:pt x="353" y="562"/>
                    <a:pt x="354" y="563"/>
                    <a:pt x="353" y="563"/>
                  </a:cubicBezTo>
                  <a:cubicBezTo>
                    <a:pt x="352" y="564"/>
                    <a:pt x="349" y="565"/>
                    <a:pt x="348" y="566"/>
                  </a:cubicBezTo>
                  <a:cubicBezTo>
                    <a:pt x="344" y="569"/>
                    <a:pt x="343" y="573"/>
                    <a:pt x="338" y="573"/>
                  </a:cubicBezTo>
                  <a:cubicBezTo>
                    <a:pt x="339" y="577"/>
                    <a:pt x="336" y="577"/>
                    <a:pt x="337" y="580"/>
                  </a:cubicBezTo>
                  <a:cubicBezTo>
                    <a:pt x="335" y="582"/>
                    <a:pt x="334" y="581"/>
                    <a:pt x="332" y="580"/>
                  </a:cubicBezTo>
                  <a:cubicBezTo>
                    <a:pt x="333" y="582"/>
                    <a:pt x="330" y="584"/>
                    <a:pt x="331" y="584"/>
                  </a:cubicBezTo>
                  <a:cubicBezTo>
                    <a:pt x="334" y="587"/>
                    <a:pt x="330" y="585"/>
                    <a:pt x="330" y="589"/>
                  </a:cubicBezTo>
                  <a:cubicBezTo>
                    <a:pt x="329" y="591"/>
                    <a:pt x="327" y="589"/>
                    <a:pt x="327" y="590"/>
                  </a:cubicBezTo>
                  <a:cubicBezTo>
                    <a:pt x="326" y="591"/>
                    <a:pt x="327" y="592"/>
                    <a:pt x="327" y="593"/>
                  </a:cubicBezTo>
                  <a:cubicBezTo>
                    <a:pt x="326" y="594"/>
                    <a:pt x="323" y="605"/>
                    <a:pt x="324" y="608"/>
                  </a:cubicBezTo>
                  <a:cubicBezTo>
                    <a:pt x="324" y="611"/>
                    <a:pt x="325" y="612"/>
                    <a:pt x="327" y="614"/>
                  </a:cubicBezTo>
                  <a:cubicBezTo>
                    <a:pt x="327" y="618"/>
                    <a:pt x="326" y="619"/>
                    <a:pt x="327" y="622"/>
                  </a:cubicBezTo>
                  <a:cubicBezTo>
                    <a:pt x="327" y="623"/>
                    <a:pt x="328" y="628"/>
                    <a:pt x="330" y="628"/>
                  </a:cubicBezTo>
                  <a:cubicBezTo>
                    <a:pt x="334" y="628"/>
                    <a:pt x="325" y="634"/>
                    <a:pt x="332" y="635"/>
                  </a:cubicBezTo>
                  <a:cubicBezTo>
                    <a:pt x="332" y="642"/>
                    <a:pt x="333" y="647"/>
                    <a:pt x="332" y="653"/>
                  </a:cubicBezTo>
                  <a:cubicBezTo>
                    <a:pt x="332" y="657"/>
                    <a:pt x="328" y="661"/>
                    <a:pt x="328" y="664"/>
                  </a:cubicBezTo>
                  <a:cubicBezTo>
                    <a:pt x="325" y="665"/>
                    <a:pt x="320" y="668"/>
                    <a:pt x="318" y="670"/>
                  </a:cubicBezTo>
                  <a:cubicBezTo>
                    <a:pt x="317" y="671"/>
                    <a:pt x="317" y="671"/>
                    <a:pt x="318" y="671"/>
                  </a:cubicBezTo>
                  <a:cubicBezTo>
                    <a:pt x="318" y="673"/>
                    <a:pt x="316" y="672"/>
                    <a:pt x="314" y="673"/>
                  </a:cubicBezTo>
                  <a:cubicBezTo>
                    <a:pt x="313" y="673"/>
                    <a:pt x="314" y="675"/>
                    <a:pt x="313" y="676"/>
                  </a:cubicBezTo>
                  <a:cubicBezTo>
                    <a:pt x="312" y="676"/>
                    <a:pt x="310" y="673"/>
                    <a:pt x="310" y="676"/>
                  </a:cubicBezTo>
                  <a:cubicBezTo>
                    <a:pt x="310" y="677"/>
                    <a:pt x="308" y="676"/>
                    <a:pt x="307" y="677"/>
                  </a:cubicBezTo>
                  <a:cubicBezTo>
                    <a:pt x="305" y="678"/>
                    <a:pt x="305" y="682"/>
                    <a:pt x="301" y="681"/>
                  </a:cubicBezTo>
                  <a:cubicBezTo>
                    <a:pt x="300" y="689"/>
                    <a:pt x="301" y="701"/>
                    <a:pt x="303" y="712"/>
                  </a:cubicBezTo>
                  <a:cubicBezTo>
                    <a:pt x="302" y="713"/>
                    <a:pt x="300" y="714"/>
                    <a:pt x="300" y="712"/>
                  </a:cubicBezTo>
                  <a:cubicBezTo>
                    <a:pt x="298" y="712"/>
                    <a:pt x="299" y="714"/>
                    <a:pt x="299" y="715"/>
                  </a:cubicBezTo>
                  <a:cubicBezTo>
                    <a:pt x="297" y="716"/>
                    <a:pt x="295" y="714"/>
                    <a:pt x="294" y="716"/>
                  </a:cubicBezTo>
                  <a:cubicBezTo>
                    <a:pt x="294" y="718"/>
                    <a:pt x="289" y="718"/>
                    <a:pt x="287" y="721"/>
                  </a:cubicBezTo>
                  <a:cubicBezTo>
                    <a:pt x="287" y="729"/>
                    <a:pt x="287" y="729"/>
                    <a:pt x="287" y="729"/>
                  </a:cubicBezTo>
                  <a:cubicBezTo>
                    <a:pt x="284" y="729"/>
                    <a:pt x="286" y="734"/>
                    <a:pt x="285" y="736"/>
                  </a:cubicBezTo>
                  <a:cubicBezTo>
                    <a:pt x="284" y="737"/>
                    <a:pt x="282" y="737"/>
                    <a:pt x="282" y="737"/>
                  </a:cubicBezTo>
                  <a:cubicBezTo>
                    <a:pt x="281" y="740"/>
                    <a:pt x="281" y="742"/>
                    <a:pt x="279" y="744"/>
                  </a:cubicBezTo>
                  <a:cubicBezTo>
                    <a:pt x="279" y="745"/>
                    <a:pt x="279" y="747"/>
                    <a:pt x="279" y="747"/>
                  </a:cubicBezTo>
                  <a:cubicBezTo>
                    <a:pt x="279" y="748"/>
                    <a:pt x="276" y="747"/>
                    <a:pt x="276" y="747"/>
                  </a:cubicBezTo>
                  <a:cubicBezTo>
                    <a:pt x="276" y="748"/>
                    <a:pt x="277" y="751"/>
                    <a:pt x="276" y="751"/>
                  </a:cubicBezTo>
                  <a:cubicBezTo>
                    <a:pt x="276" y="752"/>
                    <a:pt x="274" y="751"/>
                    <a:pt x="273" y="751"/>
                  </a:cubicBezTo>
                  <a:cubicBezTo>
                    <a:pt x="273" y="752"/>
                    <a:pt x="274" y="754"/>
                    <a:pt x="273" y="754"/>
                  </a:cubicBezTo>
                  <a:cubicBezTo>
                    <a:pt x="273" y="755"/>
                    <a:pt x="271" y="754"/>
                    <a:pt x="271" y="754"/>
                  </a:cubicBezTo>
                  <a:cubicBezTo>
                    <a:pt x="270" y="755"/>
                    <a:pt x="268" y="757"/>
                    <a:pt x="268" y="758"/>
                  </a:cubicBezTo>
                  <a:cubicBezTo>
                    <a:pt x="268" y="760"/>
                    <a:pt x="266" y="759"/>
                    <a:pt x="265" y="760"/>
                  </a:cubicBezTo>
                  <a:cubicBezTo>
                    <a:pt x="265" y="760"/>
                    <a:pt x="265" y="762"/>
                    <a:pt x="265" y="763"/>
                  </a:cubicBezTo>
                  <a:cubicBezTo>
                    <a:pt x="264" y="763"/>
                    <a:pt x="263" y="762"/>
                    <a:pt x="262" y="763"/>
                  </a:cubicBezTo>
                  <a:cubicBezTo>
                    <a:pt x="261" y="763"/>
                    <a:pt x="260" y="765"/>
                    <a:pt x="259" y="765"/>
                  </a:cubicBezTo>
                  <a:cubicBezTo>
                    <a:pt x="259" y="766"/>
                    <a:pt x="257" y="768"/>
                    <a:pt x="257" y="768"/>
                  </a:cubicBezTo>
                  <a:cubicBezTo>
                    <a:pt x="256" y="769"/>
                    <a:pt x="252" y="770"/>
                    <a:pt x="252" y="770"/>
                  </a:cubicBezTo>
                  <a:cubicBezTo>
                    <a:pt x="251" y="769"/>
                    <a:pt x="251" y="769"/>
                    <a:pt x="250" y="770"/>
                  </a:cubicBezTo>
                  <a:cubicBezTo>
                    <a:pt x="248" y="771"/>
                    <a:pt x="247" y="770"/>
                    <a:pt x="244" y="771"/>
                  </a:cubicBezTo>
                  <a:cubicBezTo>
                    <a:pt x="243" y="771"/>
                    <a:pt x="234" y="775"/>
                    <a:pt x="231" y="771"/>
                  </a:cubicBezTo>
                  <a:cubicBezTo>
                    <a:pt x="229" y="771"/>
                    <a:pt x="231" y="773"/>
                    <a:pt x="231" y="772"/>
                  </a:cubicBezTo>
                  <a:cubicBezTo>
                    <a:pt x="229" y="776"/>
                    <a:pt x="226" y="773"/>
                    <a:pt x="222" y="774"/>
                  </a:cubicBezTo>
                  <a:cubicBezTo>
                    <a:pt x="220" y="774"/>
                    <a:pt x="221" y="775"/>
                    <a:pt x="222" y="775"/>
                  </a:cubicBezTo>
                  <a:cubicBezTo>
                    <a:pt x="220" y="777"/>
                    <a:pt x="213" y="774"/>
                    <a:pt x="209" y="774"/>
                  </a:cubicBezTo>
                  <a:cubicBezTo>
                    <a:pt x="209" y="767"/>
                    <a:pt x="203" y="763"/>
                    <a:pt x="206" y="757"/>
                  </a:cubicBezTo>
                  <a:cubicBezTo>
                    <a:pt x="203" y="754"/>
                    <a:pt x="200" y="752"/>
                    <a:pt x="200" y="746"/>
                  </a:cubicBezTo>
                  <a:cubicBezTo>
                    <a:pt x="196" y="750"/>
                    <a:pt x="200" y="748"/>
                    <a:pt x="198" y="742"/>
                  </a:cubicBezTo>
                  <a:cubicBezTo>
                    <a:pt x="196" y="735"/>
                    <a:pt x="187" y="730"/>
                    <a:pt x="189" y="722"/>
                  </a:cubicBezTo>
                  <a:cubicBezTo>
                    <a:pt x="188" y="721"/>
                    <a:pt x="188" y="725"/>
                    <a:pt x="188" y="725"/>
                  </a:cubicBezTo>
                  <a:cubicBezTo>
                    <a:pt x="185" y="724"/>
                    <a:pt x="188" y="715"/>
                    <a:pt x="185" y="719"/>
                  </a:cubicBezTo>
                  <a:cubicBezTo>
                    <a:pt x="183" y="717"/>
                    <a:pt x="183" y="712"/>
                    <a:pt x="184" y="709"/>
                  </a:cubicBezTo>
                  <a:cubicBezTo>
                    <a:pt x="184" y="705"/>
                    <a:pt x="185" y="702"/>
                    <a:pt x="182" y="697"/>
                  </a:cubicBezTo>
                  <a:cubicBezTo>
                    <a:pt x="183" y="695"/>
                    <a:pt x="179" y="696"/>
                    <a:pt x="178" y="695"/>
                  </a:cubicBezTo>
                  <a:cubicBezTo>
                    <a:pt x="177" y="694"/>
                    <a:pt x="182" y="691"/>
                    <a:pt x="175" y="693"/>
                  </a:cubicBezTo>
                  <a:cubicBezTo>
                    <a:pt x="175" y="692"/>
                    <a:pt x="176" y="689"/>
                    <a:pt x="175" y="688"/>
                  </a:cubicBezTo>
                  <a:cubicBezTo>
                    <a:pt x="175" y="688"/>
                    <a:pt x="173" y="689"/>
                    <a:pt x="172" y="688"/>
                  </a:cubicBezTo>
                  <a:cubicBezTo>
                    <a:pt x="172" y="688"/>
                    <a:pt x="176" y="683"/>
                    <a:pt x="171" y="684"/>
                  </a:cubicBezTo>
                  <a:cubicBezTo>
                    <a:pt x="171" y="682"/>
                    <a:pt x="173" y="681"/>
                    <a:pt x="172" y="678"/>
                  </a:cubicBezTo>
                  <a:cubicBezTo>
                    <a:pt x="170" y="677"/>
                    <a:pt x="173" y="672"/>
                    <a:pt x="168" y="673"/>
                  </a:cubicBezTo>
                  <a:cubicBezTo>
                    <a:pt x="168" y="660"/>
                    <a:pt x="169" y="656"/>
                    <a:pt x="175" y="648"/>
                  </a:cubicBezTo>
                  <a:cubicBezTo>
                    <a:pt x="174" y="646"/>
                    <a:pt x="177" y="640"/>
                    <a:pt x="174" y="641"/>
                  </a:cubicBezTo>
                  <a:cubicBezTo>
                    <a:pt x="174" y="638"/>
                    <a:pt x="177" y="640"/>
                    <a:pt x="178" y="639"/>
                  </a:cubicBezTo>
                  <a:cubicBezTo>
                    <a:pt x="179" y="639"/>
                    <a:pt x="178" y="636"/>
                    <a:pt x="179" y="636"/>
                  </a:cubicBezTo>
                  <a:cubicBezTo>
                    <a:pt x="179" y="634"/>
                    <a:pt x="178" y="621"/>
                    <a:pt x="177" y="625"/>
                  </a:cubicBezTo>
                  <a:cubicBezTo>
                    <a:pt x="174" y="623"/>
                    <a:pt x="175" y="619"/>
                    <a:pt x="175" y="617"/>
                  </a:cubicBezTo>
                  <a:cubicBezTo>
                    <a:pt x="175" y="613"/>
                    <a:pt x="176" y="610"/>
                    <a:pt x="175" y="607"/>
                  </a:cubicBezTo>
                  <a:cubicBezTo>
                    <a:pt x="175" y="605"/>
                    <a:pt x="173" y="606"/>
                    <a:pt x="172" y="606"/>
                  </a:cubicBezTo>
                  <a:cubicBezTo>
                    <a:pt x="172" y="605"/>
                    <a:pt x="174" y="604"/>
                    <a:pt x="174" y="603"/>
                  </a:cubicBezTo>
                  <a:cubicBezTo>
                    <a:pt x="174" y="603"/>
                    <a:pt x="172" y="602"/>
                    <a:pt x="172" y="601"/>
                  </a:cubicBezTo>
                  <a:cubicBezTo>
                    <a:pt x="172" y="598"/>
                    <a:pt x="171" y="599"/>
                    <a:pt x="170" y="597"/>
                  </a:cubicBezTo>
                  <a:cubicBezTo>
                    <a:pt x="169" y="597"/>
                    <a:pt x="170" y="595"/>
                    <a:pt x="170" y="594"/>
                  </a:cubicBezTo>
                  <a:cubicBezTo>
                    <a:pt x="169" y="594"/>
                    <a:pt x="166" y="594"/>
                    <a:pt x="167" y="593"/>
                  </a:cubicBezTo>
                  <a:cubicBezTo>
                    <a:pt x="167" y="593"/>
                    <a:pt x="168" y="593"/>
                    <a:pt x="168" y="593"/>
                  </a:cubicBezTo>
                  <a:cubicBezTo>
                    <a:pt x="166" y="590"/>
                    <a:pt x="165" y="589"/>
                    <a:pt x="161" y="587"/>
                  </a:cubicBezTo>
                  <a:cubicBezTo>
                    <a:pt x="160" y="587"/>
                    <a:pt x="161" y="586"/>
                    <a:pt x="160" y="586"/>
                  </a:cubicBezTo>
                  <a:cubicBezTo>
                    <a:pt x="158" y="586"/>
                    <a:pt x="158" y="582"/>
                    <a:pt x="156" y="583"/>
                  </a:cubicBezTo>
                  <a:cubicBezTo>
                    <a:pt x="153" y="571"/>
                    <a:pt x="156" y="561"/>
                    <a:pt x="156" y="548"/>
                  </a:cubicBezTo>
                  <a:cubicBezTo>
                    <a:pt x="155" y="545"/>
                    <a:pt x="152" y="550"/>
                    <a:pt x="153" y="544"/>
                  </a:cubicBezTo>
                  <a:cubicBezTo>
                    <a:pt x="145" y="544"/>
                    <a:pt x="138" y="543"/>
                    <a:pt x="133" y="541"/>
                  </a:cubicBezTo>
                  <a:cubicBezTo>
                    <a:pt x="135" y="533"/>
                    <a:pt x="129" y="542"/>
                    <a:pt x="130" y="534"/>
                  </a:cubicBezTo>
                  <a:cubicBezTo>
                    <a:pt x="124" y="532"/>
                    <a:pt x="123" y="531"/>
                    <a:pt x="115" y="533"/>
                  </a:cubicBezTo>
                  <a:cubicBezTo>
                    <a:pt x="114" y="533"/>
                    <a:pt x="111" y="533"/>
                    <a:pt x="109" y="534"/>
                  </a:cubicBezTo>
                  <a:cubicBezTo>
                    <a:pt x="109" y="534"/>
                    <a:pt x="105" y="536"/>
                    <a:pt x="101" y="535"/>
                  </a:cubicBezTo>
                  <a:cubicBezTo>
                    <a:pt x="103" y="539"/>
                    <a:pt x="105" y="537"/>
                    <a:pt x="98" y="538"/>
                  </a:cubicBezTo>
                  <a:cubicBezTo>
                    <a:pt x="93" y="539"/>
                    <a:pt x="90" y="541"/>
                    <a:pt x="83" y="541"/>
                  </a:cubicBezTo>
                  <a:cubicBezTo>
                    <a:pt x="80" y="541"/>
                    <a:pt x="80" y="540"/>
                    <a:pt x="78" y="540"/>
                  </a:cubicBezTo>
                  <a:cubicBezTo>
                    <a:pt x="69" y="539"/>
                    <a:pt x="60" y="544"/>
                    <a:pt x="52" y="542"/>
                  </a:cubicBezTo>
                  <a:cubicBezTo>
                    <a:pt x="52" y="538"/>
                    <a:pt x="47" y="539"/>
                    <a:pt x="45" y="538"/>
                  </a:cubicBezTo>
                  <a:cubicBezTo>
                    <a:pt x="44" y="538"/>
                    <a:pt x="45" y="536"/>
                    <a:pt x="45" y="535"/>
                  </a:cubicBezTo>
                  <a:cubicBezTo>
                    <a:pt x="44" y="535"/>
                    <a:pt x="41" y="536"/>
                    <a:pt x="41" y="535"/>
                  </a:cubicBezTo>
                  <a:cubicBezTo>
                    <a:pt x="40" y="535"/>
                    <a:pt x="41" y="533"/>
                    <a:pt x="41" y="533"/>
                  </a:cubicBezTo>
                  <a:cubicBezTo>
                    <a:pt x="39" y="532"/>
                    <a:pt x="38" y="533"/>
                    <a:pt x="38" y="531"/>
                  </a:cubicBezTo>
                  <a:cubicBezTo>
                    <a:pt x="38" y="531"/>
                    <a:pt x="35" y="529"/>
                    <a:pt x="35" y="528"/>
                  </a:cubicBezTo>
                  <a:cubicBezTo>
                    <a:pt x="34" y="528"/>
                    <a:pt x="35" y="527"/>
                    <a:pt x="34" y="527"/>
                  </a:cubicBezTo>
                  <a:cubicBezTo>
                    <a:pt x="32" y="527"/>
                    <a:pt x="33" y="525"/>
                    <a:pt x="32" y="524"/>
                  </a:cubicBezTo>
                  <a:cubicBezTo>
                    <a:pt x="31" y="523"/>
                    <a:pt x="30" y="524"/>
                    <a:pt x="29" y="523"/>
                  </a:cubicBezTo>
                  <a:cubicBezTo>
                    <a:pt x="29" y="522"/>
                    <a:pt x="30" y="521"/>
                    <a:pt x="29" y="520"/>
                  </a:cubicBezTo>
                  <a:cubicBezTo>
                    <a:pt x="28" y="519"/>
                    <a:pt x="26" y="521"/>
                    <a:pt x="26" y="519"/>
                  </a:cubicBezTo>
                  <a:cubicBezTo>
                    <a:pt x="26" y="518"/>
                    <a:pt x="28" y="516"/>
                    <a:pt x="28" y="517"/>
                  </a:cubicBezTo>
                  <a:cubicBezTo>
                    <a:pt x="26" y="512"/>
                    <a:pt x="20" y="514"/>
                    <a:pt x="21" y="509"/>
                  </a:cubicBezTo>
                  <a:cubicBezTo>
                    <a:pt x="14" y="511"/>
                    <a:pt x="17" y="503"/>
                    <a:pt x="11" y="505"/>
                  </a:cubicBezTo>
                  <a:cubicBezTo>
                    <a:pt x="12" y="503"/>
                    <a:pt x="13" y="502"/>
                    <a:pt x="12" y="500"/>
                  </a:cubicBezTo>
                  <a:cubicBezTo>
                    <a:pt x="12" y="498"/>
                    <a:pt x="9" y="499"/>
                    <a:pt x="7" y="499"/>
                  </a:cubicBezTo>
                  <a:cubicBezTo>
                    <a:pt x="8" y="496"/>
                    <a:pt x="4" y="496"/>
                    <a:pt x="4" y="495"/>
                  </a:cubicBezTo>
                  <a:cubicBezTo>
                    <a:pt x="4" y="492"/>
                    <a:pt x="6" y="493"/>
                    <a:pt x="4" y="489"/>
                  </a:cubicBezTo>
                  <a:cubicBezTo>
                    <a:pt x="4" y="488"/>
                    <a:pt x="3" y="489"/>
                    <a:pt x="3" y="488"/>
                  </a:cubicBezTo>
                  <a:cubicBezTo>
                    <a:pt x="3" y="487"/>
                    <a:pt x="1" y="483"/>
                    <a:pt x="0" y="482"/>
                  </a:cubicBezTo>
                  <a:cubicBezTo>
                    <a:pt x="0" y="480"/>
                    <a:pt x="3" y="482"/>
                    <a:pt x="4" y="481"/>
                  </a:cubicBezTo>
                  <a:cubicBezTo>
                    <a:pt x="5" y="480"/>
                    <a:pt x="4" y="476"/>
                    <a:pt x="7" y="476"/>
                  </a:cubicBezTo>
                  <a:cubicBezTo>
                    <a:pt x="7" y="453"/>
                    <a:pt x="7" y="453"/>
                    <a:pt x="7" y="453"/>
                  </a:cubicBezTo>
                  <a:cubicBezTo>
                    <a:pt x="7" y="451"/>
                    <a:pt x="4" y="452"/>
                    <a:pt x="4" y="451"/>
                  </a:cubicBezTo>
                  <a:cubicBezTo>
                    <a:pt x="4" y="451"/>
                    <a:pt x="5" y="449"/>
                    <a:pt x="5" y="448"/>
                  </a:cubicBezTo>
                  <a:cubicBezTo>
                    <a:pt x="6" y="446"/>
                    <a:pt x="4" y="445"/>
                    <a:pt x="4" y="443"/>
                  </a:cubicBezTo>
                  <a:cubicBezTo>
                    <a:pt x="9" y="449"/>
                    <a:pt x="4" y="433"/>
                    <a:pt x="10" y="439"/>
                  </a:cubicBezTo>
                  <a:cubicBezTo>
                    <a:pt x="11" y="437"/>
                    <a:pt x="9" y="432"/>
                    <a:pt x="11" y="430"/>
                  </a:cubicBezTo>
                  <a:cubicBezTo>
                    <a:pt x="11" y="430"/>
                    <a:pt x="14" y="430"/>
                    <a:pt x="14" y="430"/>
                  </a:cubicBezTo>
                  <a:cubicBezTo>
                    <a:pt x="14" y="429"/>
                    <a:pt x="12" y="428"/>
                    <a:pt x="12" y="426"/>
                  </a:cubicBezTo>
                  <a:cubicBezTo>
                    <a:pt x="18" y="425"/>
                    <a:pt x="17" y="417"/>
                    <a:pt x="22" y="416"/>
                  </a:cubicBezTo>
                  <a:cubicBezTo>
                    <a:pt x="22" y="411"/>
                    <a:pt x="27" y="411"/>
                    <a:pt x="26" y="406"/>
                  </a:cubicBezTo>
                  <a:cubicBezTo>
                    <a:pt x="29" y="407"/>
                    <a:pt x="29" y="405"/>
                    <a:pt x="29" y="404"/>
                  </a:cubicBezTo>
                  <a:cubicBezTo>
                    <a:pt x="38" y="403"/>
                    <a:pt x="44" y="400"/>
                    <a:pt x="43" y="389"/>
                  </a:cubicBezTo>
                  <a:cubicBezTo>
                    <a:pt x="49" y="391"/>
                    <a:pt x="44" y="382"/>
                    <a:pt x="49" y="382"/>
                  </a:cubicBezTo>
                  <a:cubicBezTo>
                    <a:pt x="49" y="374"/>
                    <a:pt x="49" y="374"/>
                    <a:pt x="49" y="374"/>
                  </a:cubicBezTo>
                  <a:cubicBezTo>
                    <a:pt x="51" y="374"/>
                    <a:pt x="52" y="372"/>
                    <a:pt x="55" y="373"/>
                  </a:cubicBezTo>
                  <a:cubicBezTo>
                    <a:pt x="57" y="370"/>
                    <a:pt x="59" y="368"/>
                    <a:pt x="62" y="364"/>
                  </a:cubicBezTo>
                  <a:cubicBezTo>
                    <a:pt x="62" y="363"/>
                    <a:pt x="63" y="364"/>
                    <a:pt x="63" y="363"/>
                  </a:cubicBezTo>
                  <a:cubicBezTo>
                    <a:pt x="63" y="361"/>
                    <a:pt x="67" y="361"/>
                    <a:pt x="66" y="359"/>
                  </a:cubicBezTo>
                  <a:cubicBezTo>
                    <a:pt x="72" y="360"/>
                    <a:pt x="73" y="355"/>
                    <a:pt x="78" y="356"/>
                  </a:cubicBezTo>
                  <a:cubicBezTo>
                    <a:pt x="76" y="361"/>
                    <a:pt x="85" y="356"/>
                    <a:pt x="83" y="361"/>
                  </a:cubicBezTo>
                  <a:cubicBezTo>
                    <a:pt x="85" y="358"/>
                    <a:pt x="97" y="363"/>
                    <a:pt x="97" y="357"/>
                  </a:cubicBezTo>
                  <a:cubicBezTo>
                    <a:pt x="103" y="356"/>
                    <a:pt x="109" y="355"/>
                    <a:pt x="112" y="350"/>
                  </a:cubicBezTo>
                  <a:cubicBezTo>
                    <a:pt x="114" y="350"/>
                    <a:pt x="116" y="350"/>
                    <a:pt x="116" y="349"/>
                  </a:cubicBezTo>
                  <a:cubicBezTo>
                    <a:pt x="119" y="349"/>
                    <a:pt x="119" y="350"/>
                    <a:pt x="122" y="350"/>
                  </a:cubicBezTo>
                  <a:cubicBezTo>
                    <a:pt x="125" y="350"/>
                    <a:pt x="128" y="349"/>
                    <a:pt x="130" y="349"/>
                  </a:cubicBezTo>
                  <a:cubicBezTo>
                    <a:pt x="130" y="349"/>
                    <a:pt x="131" y="350"/>
                    <a:pt x="132" y="350"/>
                  </a:cubicBezTo>
                  <a:cubicBezTo>
                    <a:pt x="135" y="350"/>
                    <a:pt x="141" y="353"/>
                    <a:pt x="147" y="352"/>
                  </a:cubicBezTo>
                  <a:cubicBezTo>
                    <a:pt x="150" y="351"/>
                    <a:pt x="154" y="347"/>
                    <a:pt x="157" y="350"/>
                  </a:cubicBezTo>
                  <a:cubicBezTo>
                    <a:pt x="159" y="353"/>
                    <a:pt x="158" y="350"/>
                    <a:pt x="163" y="350"/>
                  </a:cubicBezTo>
                  <a:cubicBezTo>
                    <a:pt x="163" y="351"/>
                    <a:pt x="164" y="352"/>
                    <a:pt x="164" y="353"/>
                  </a:cubicBezTo>
                  <a:cubicBezTo>
                    <a:pt x="164" y="353"/>
                    <a:pt x="161" y="354"/>
                    <a:pt x="161" y="354"/>
                  </a:cubicBezTo>
                  <a:cubicBezTo>
                    <a:pt x="161" y="356"/>
                    <a:pt x="162" y="355"/>
                    <a:pt x="163" y="356"/>
                  </a:cubicBezTo>
                  <a:cubicBezTo>
                    <a:pt x="163" y="357"/>
                    <a:pt x="161" y="357"/>
                    <a:pt x="161" y="357"/>
                  </a:cubicBezTo>
                  <a:cubicBezTo>
                    <a:pt x="161" y="358"/>
                    <a:pt x="163" y="359"/>
                    <a:pt x="163" y="360"/>
                  </a:cubicBezTo>
                  <a:cubicBezTo>
                    <a:pt x="162" y="364"/>
                    <a:pt x="160" y="366"/>
                    <a:pt x="164" y="371"/>
                  </a:cubicBezTo>
                  <a:cubicBezTo>
                    <a:pt x="165" y="374"/>
                    <a:pt x="166" y="370"/>
                    <a:pt x="168" y="373"/>
                  </a:cubicBezTo>
                  <a:cubicBezTo>
                    <a:pt x="168" y="374"/>
                    <a:pt x="171" y="373"/>
                    <a:pt x="171" y="374"/>
                  </a:cubicBezTo>
                  <a:cubicBezTo>
                    <a:pt x="171" y="374"/>
                    <a:pt x="171" y="377"/>
                    <a:pt x="171" y="377"/>
                  </a:cubicBezTo>
                  <a:cubicBezTo>
                    <a:pt x="172" y="378"/>
                    <a:pt x="175" y="376"/>
                    <a:pt x="175" y="378"/>
                  </a:cubicBezTo>
                  <a:cubicBezTo>
                    <a:pt x="180" y="376"/>
                    <a:pt x="183" y="382"/>
                    <a:pt x="185" y="378"/>
                  </a:cubicBezTo>
                  <a:cubicBezTo>
                    <a:pt x="187" y="378"/>
                    <a:pt x="186" y="381"/>
                    <a:pt x="186" y="381"/>
                  </a:cubicBezTo>
                  <a:cubicBezTo>
                    <a:pt x="189" y="383"/>
                    <a:pt x="190" y="381"/>
                    <a:pt x="193" y="382"/>
                  </a:cubicBezTo>
                  <a:cubicBezTo>
                    <a:pt x="194" y="383"/>
                    <a:pt x="194" y="385"/>
                    <a:pt x="195" y="385"/>
                  </a:cubicBezTo>
                  <a:cubicBezTo>
                    <a:pt x="195" y="386"/>
                    <a:pt x="197" y="385"/>
                    <a:pt x="198" y="385"/>
                  </a:cubicBezTo>
                  <a:cubicBezTo>
                    <a:pt x="199" y="387"/>
                    <a:pt x="200" y="386"/>
                    <a:pt x="202" y="387"/>
                  </a:cubicBezTo>
                  <a:cubicBezTo>
                    <a:pt x="202" y="387"/>
                    <a:pt x="203" y="389"/>
                    <a:pt x="203" y="389"/>
                  </a:cubicBezTo>
                  <a:cubicBezTo>
                    <a:pt x="204" y="390"/>
                    <a:pt x="206" y="388"/>
                    <a:pt x="207" y="388"/>
                  </a:cubicBezTo>
                  <a:cubicBezTo>
                    <a:pt x="207" y="388"/>
                    <a:pt x="208" y="389"/>
                    <a:pt x="209" y="389"/>
                  </a:cubicBezTo>
                  <a:cubicBezTo>
                    <a:pt x="210" y="390"/>
                    <a:pt x="211" y="389"/>
                    <a:pt x="212" y="389"/>
                  </a:cubicBezTo>
                  <a:cubicBezTo>
                    <a:pt x="212" y="388"/>
                    <a:pt x="214" y="388"/>
                    <a:pt x="214" y="387"/>
                  </a:cubicBezTo>
                  <a:cubicBezTo>
                    <a:pt x="214" y="387"/>
                    <a:pt x="217" y="386"/>
                    <a:pt x="216" y="385"/>
                  </a:cubicBezTo>
                  <a:cubicBezTo>
                    <a:pt x="212" y="382"/>
                    <a:pt x="220" y="383"/>
                    <a:pt x="220" y="378"/>
                  </a:cubicBezTo>
                  <a:cubicBezTo>
                    <a:pt x="224" y="379"/>
                    <a:pt x="224" y="376"/>
                    <a:pt x="229" y="377"/>
                  </a:cubicBezTo>
                  <a:cubicBezTo>
                    <a:pt x="229" y="377"/>
                    <a:pt x="230" y="378"/>
                    <a:pt x="230" y="378"/>
                  </a:cubicBezTo>
                  <a:cubicBezTo>
                    <a:pt x="232" y="379"/>
                    <a:pt x="234" y="378"/>
                    <a:pt x="236" y="378"/>
                  </a:cubicBezTo>
                  <a:cubicBezTo>
                    <a:pt x="236" y="378"/>
                    <a:pt x="238" y="381"/>
                    <a:pt x="238" y="381"/>
                  </a:cubicBezTo>
                  <a:cubicBezTo>
                    <a:pt x="239" y="381"/>
                    <a:pt x="241" y="379"/>
                    <a:pt x="243" y="380"/>
                  </a:cubicBezTo>
                  <a:cubicBezTo>
                    <a:pt x="243" y="380"/>
                    <a:pt x="242" y="382"/>
                    <a:pt x="243" y="382"/>
                  </a:cubicBezTo>
                  <a:cubicBezTo>
                    <a:pt x="244" y="383"/>
                    <a:pt x="246" y="380"/>
                    <a:pt x="248" y="381"/>
                  </a:cubicBezTo>
                  <a:cubicBezTo>
                    <a:pt x="249" y="382"/>
                    <a:pt x="245" y="383"/>
                    <a:pt x="245" y="382"/>
                  </a:cubicBezTo>
                  <a:cubicBezTo>
                    <a:pt x="246" y="385"/>
                    <a:pt x="255" y="385"/>
                    <a:pt x="259" y="385"/>
                  </a:cubicBezTo>
                  <a:cubicBezTo>
                    <a:pt x="259" y="391"/>
                    <a:pt x="271" y="389"/>
                    <a:pt x="273" y="385"/>
                  </a:cubicBezTo>
                  <a:cubicBezTo>
                    <a:pt x="274" y="387"/>
                    <a:pt x="280" y="384"/>
                    <a:pt x="282" y="385"/>
                  </a:cubicBezTo>
                  <a:cubicBezTo>
                    <a:pt x="283" y="387"/>
                    <a:pt x="282" y="385"/>
                    <a:pt x="285" y="385"/>
                  </a:cubicBezTo>
                  <a:cubicBezTo>
                    <a:pt x="287" y="386"/>
                    <a:pt x="289" y="387"/>
                    <a:pt x="292" y="387"/>
                  </a:cubicBezTo>
                  <a:cubicBezTo>
                    <a:pt x="294" y="386"/>
                    <a:pt x="295" y="384"/>
                    <a:pt x="299" y="384"/>
                  </a:cubicBezTo>
                  <a:cubicBezTo>
                    <a:pt x="300" y="381"/>
                    <a:pt x="299" y="376"/>
                    <a:pt x="303" y="375"/>
                  </a:cubicBezTo>
                  <a:cubicBezTo>
                    <a:pt x="303" y="373"/>
                    <a:pt x="301" y="373"/>
                    <a:pt x="301" y="370"/>
                  </a:cubicBezTo>
                  <a:cubicBezTo>
                    <a:pt x="306" y="370"/>
                    <a:pt x="306" y="361"/>
                    <a:pt x="310" y="366"/>
                  </a:cubicBezTo>
                  <a:cubicBezTo>
                    <a:pt x="311" y="360"/>
                    <a:pt x="308" y="359"/>
                    <a:pt x="304" y="359"/>
                  </a:cubicBezTo>
                  <a:cubicBezTo>
                    <a:pt x="305" y="357"/>
                    <a:pt x="306" y="355"/>
                    <a:pt x="306" y="353"/>
                  </a:cubicBezTo>
                  <a:cubicBezTo>
                    <a:pt x="304" y="349"/>
                    <a:pt x="296" y="352"/>
                    <a:pt x="294" y="347"/>
                  </a:cubicBezTo>
                  <a:cubicBezTo>
                    <a:pt x="292" y="349"/>
                    <a:pt x="287" y="349"/>
                    <a:pt x="286" y="352"/>
                  </a:cubicBezTo>
                  <a:cubicBezTo>
                    <a:pt x="284" y="352"/>
                    <a:pt x="285" y="349"/>
                    <a:pt x="285" y="349"/>
                  </a:cubicBezTo>
                  <a:cubicBezTo>
                    <a:pt x="282" y="347"/>
                    <a:pt x="278" y="350"/>
                    <a:pt x="275" y="349"/>
                  </a:cubicBezTo>
                  <a:cubicBezTo>
                    <a:pt x="273" y="350"/>
                    <a:pt x="273" y="352"/>
                    <a:pt x="271" y="352"/>
                  </a:cubicBezTo>
                  <a:cubicBezTo>
                    <a:pt x="267" y="352"/>
                    <a:pt x="267" y="346"/>
                    <a:pt x="261" y="347"/>
                  </a:cubicBezTo>
                  <a:cubicBezTo>
                    <a:pt x="261" y="345"/>
                    <a:pt x="259" y="344"/>
                    <a:pt x="259" y="342"/>
                  </a:cubicBezTo>
                  <a:cubicBezTo>
                    <a:pt x="258" y="342"/>
                    <a:pt x="257" y="342"/>
                    <a:pt x="257" y="340"/>
                  </a:cubicBezTo>
                  <a:cubicBezTo>
                    <a:pt x="256" y="339"/>
                    <a:pt x="254" y="338"/>
                    <a:pt x="251" y="338"/>
                  </a:cubicBezTo>
                  <a:cubicBezTo>
                    <a:pt x="254" y="334"/>
                    <a:pt x="252" y="326"/>
                    <a:pt x="251" y="322"/>
                  </a:cubicBezTo>
                  <a:cubicBezTo>
                    <a:pt x="247" y="325"/>
                    <a:pt x="243" y="319"/>
                    <a:pt x="243" y="326"/>
                  </a:cubicBezTo>
                  <a:cubicBezTo>
                    <a:pt x="238" y="324"/>
                    <a:pt x="238" y="328"/>
                    <a:pt x="234" y="325"/>
                  </a:cubicBezTo>
                  <a:cubicBezTo>
                    <a:pt x="234" y="327"/>
                    <a:pt x="234" y="327"/>
                    <a:pt x="233" y="328"/>
                  </a:cubicBezTo>
                  <a:cubicBezTo>
                    <a:pt x="234" y="329"/>
                    <a:pt x="235" y="329"/>
                    <a:pt x="236" y="331"/>
                  </a:cubicBezTo>
                  <a:cubicBezTo>
                    <a:pt x="236" y="332"/>
                    <a:pt x="235" y="334"/>
                    <a:pt x="238" y="333"/>
                  </a:cubicBezTo>
                  <a:cubicBezTo>
                    <a:pt x="237" y="338"/>
                    <a:pt x="237" y="336"/>
                    <a:pt x="240" y="339"/>
                  </a:cubicBezTo>
                  <a:cubicBezTo>
                    <a:pt x="241" y="342"/>
                    <a:pt x="238" y="341"/>
                    <a:pt x="237" y="342"/>
                  </a:cubicBezTo>
                  <a:cubicBezTo>
                    <a:pt x="237" y="342"/>
                    <a:pt x="235" y="347"/>
                    <a:pt x="234" y="346"/>
                  </a:cubicBezTo>
                  <a:cubicBezTo>
                    <a:pt x="231" y="343"/>
                    <a:pt x="234" y="350"/>
                    <a:pt x="229" y="349"/>
                  </a:cubicBezTo>
                  <a:cubicBezTo>
                    <a:pt x="228" y="348"/>
                    <a:pt x="227" y="346"/>
                    <a:pt x="226" y="346"/>
                  </a:cubicBezTo>
                  <a:cubicBezTo>
                    <a:pt x="225" y="344"/>
                    <a:pt x="227" y="343"/>
                    <a:pt x="229" y="343"/>
                  </a:cubicBezTo>
                  <a:cubicBezTo>
                    <a:pt x="227" y="341"/>
                    <a:pt x="222" y="340"/>
                    <a:pt x="226" y="336"/>
                  </a:cubicBezTo>
                  <a:cubicBezTo>
                    <a:pt x="224" y="335"/>
                    <a:pt x="221" y="337"/>
                    <a:pt x="220" y="336"/>
                  </a:cubicBezTo>
                  <a:cubicBezTo>
                    <a:pt x="219" y="335"/>
                    <a:pt x="223" y="335"/>
                    <a:pt x="223" y="335"/>
                  </a:cubicBezTo>
                  <a:cubicBezTo>
                    <a:pt x="223" y="335"/>
                    <a:pt x="219" y="331"/>
                    <a:pt x="216" y="329"/>
                  </a:cubicBezTo>
                  <a:cubicBezTo>
                    <a:pt x="217" y="323"/>
                    <a:pt x="213" y="321"/>
                    <a:pt x="213" y="315"/>
                  </a:cubicBezTo>
                  <a:cubicBezTo>
                    <a:pt x="214" y="313"/>
                    <a:pt x="209" y="315"/>
                    <a:pt x="209" y="314"/>
                  </a:cubicBezTo>
                  <a:cubicBezTo>
                    <a:pt x="209" y="313"/>
                    <a:pt x="211" y="311"/>
                    <a:pt x="210" y="311"/>
                  </a:cubicBezTo>
                  <a:cubicBezTo>
                    <a:pt x="207" y="309"/>
                    <a:pt x="207" y="311"/>
                    <a:pt x="205" y="310"/>
                  </a:cubicBezTo>
                  <a:cubicBezTo>
                    <a:pt x="204" y="309"/>
                    <a:pt x="206" y="308"/>
                    <a:pt x="206" y="307"/>
                  </a:cubicBezTo>
                  <a:cubicBezTo>
                    <a:pt x="206" y="306"/>
                    <a:pt x="204" y="308"/>
                    <a:pt x="205" y="308"/>
                  </a:cubicBezTo>
                  <a:cubicBezTo>
                    <a:pt x="203" y="308"/>
                    <a:pt x="204" y="306"/>
                    <a:pt x="203" y="305"/>
                  </a:cubicBezTo>
                  <a:cubicBezTo>
                    <a:pt x="198" y="306"/>
                    <a:pt x="198" y="302"/>
                    <a:pt x="192" y="303"/>
                  </a:cubicBezTo>
                  <a:cubicBezTo>
                    <a:pt x="192" y="301"/>
                    <a:pt x="190" y="301"/>
                    <a:pt x="189" y="300"/>
                  </a:cubicBezTo>
                  <a:cubicBezTo>
                    <a:pt x="189" y="299"/>
                    <a:pt x="190" y="297"/>
                    <a:pt x="189" y="297"/>
                  </a:cubicBezTo>
                  <a:cubicBezTo>
                    <a:pt x="189" y="296"/>
                    <a:pt x="187" y="297"/>
                    <a:pt x="186" y="297"/>
                  </a:cubicBezTo>
                  <a:cubicBezTo>
                    <a:pt x="186" y="297"/>
                    <a:pt x="186" y="291"/>
                    <a:pt x="185" y="293"/>
                  </a:cubicBezTo>
                  <a:cubicBezTo>
                    <a:pt x="184" y="294"/>
                    <a:pt x="183" y="293"/>
                    <a:pt x="182" y="291"/>
                  </a:cubicBezTo>
                  <a:cubicBezTo>
                    <a:pt x="182" y="291"/>
                    <a:pt x="180" y="290"/>
                    <a:pt x="181" y="288"/>
                  </a:cubicBezTo>
                  <a:cubicBezTo>
                    <a:pt x="176" y="289"/>
                    <a:pt x="177" y="290"/>
                    <a:pt x="172" y="288"/>
                  </a:cubicBezTo>
                  <a:cubicBezTo>
                    <a:pt x="171" y="289"/>
                    <a:pt x="171" y="291"/>
                    <a:pt x="170" y="291"/>
                  </a:cubicBezTo>
                  <a:cubicBezTo>
                    <a:pt x="168" y="295"/>
                    <a:pt x="172" y="294"/>
                    <a:pt x="172" y="297"/>
                  </a:cubicBezTo>
                  <a:cubicBezTo>
                    <a:pt x="172" y="298"/>
                    <a:pt x="175" y="301"/>
                    <a:pt x="175" y="301"/>
                  </a:cubicBezTo>
                  <a:cubicBezTo>
                    <a:pt x="176" y="302"/>
                    <a:pt x="176" y="303"/>
                    <a:pt x="178" y="303"/>
                  </a:cubicBezTo>
                  <a:cubicBezTo>
                    <a:pt x="176" y="307"/>
                    <a:pt x="181" y="306"/>
                    <a:pt x="182" y="308"/>
                  </a:cubicBezTo>
                  <a:cubicBezTo>
                    <a:pt x="183" y="309"/>
                    <a:pt x="184" y="314"/>
                    <a:pt x="185" y="312"/>
                  </a:cubicBezTo>
                  <a:cubicBezTo>
                    <a:pt x="187" y="310"/>
                    <a:pt x="185" y="313"/>
                    <a:pt x="186" y="314"/>
                  </a:cubicBezTo>
                  <a:cubicBezTo>
                    <a:pt x="188" y="315"/>
                    <a:pt x="191" y="314"/>
                    <a:pt x="192" y="318"/>
                  </a:cubicBezTo>
                  <a:cubicBezTo>
                    <a:pt x="194" y="317"/>
                    <a:pt x="194" y="319"/>
                    <a:pt x="195" y="319"/>
                  </a:cubicBezTo>
                  <a:cubicBezTo>
                    <a:pt x="196" y="319"/>
                    <a:pt x="197" y="318"/>
                    <a:pt x="196" y="318"/>
                  </a:cubicBezTo>
                  <a:cubicBezTo>
                    <a:pt x="198" y="318"/>
                    <a:pt x="198" y="322"/>
                    <a:pt x="199" y="319"/>
                  </a:cubicBezTo>
                  <a:cubicBezTo>
                    <a:pt x="202" y="319"/>
                    <a:pt x="198" y="326"/>
                    <a:pt x="203" y="324"/>
                  </a:cubicBezTo>
                  <a:cubicBezTo>
                    <a:pt x="203" y="327"/>
                    <a:pt x="197" y="324"/>
                    <a:pt x="195" y="325"/>
                  </a:cubicBezTo>
                  <a:cubicBezTo>
                    <a:pt x="196" y="326"/>
                    <a:pt x="197" y="326"/>
                    <a:pt x="198" y="328"/>
                  </a:cubicBezTo>
                  <a:cubicBezTo>
                    <a:pt x="199" y="330"/>
                    <a:pt x="195" y="335"/>
                    <a:pt x="198" y="335"/>
                  </a:cubicBezTo>
                  <a:cubicBezTo>
                    <a:pt x="196" y="337"/>
                    <a:pt x="193" y="337"/>
                    <a:pt x="191" y="338"/>
                  </a:cubicBezTo>
                  <a:cubicBezTo>
                    <a:pt x="193" y="337"/>
                    <a:pt x="191" y="332"/>
                    <a:pt x="193" y="332"/>
                  </a:cubicBezTo>
                  <a:cubicBezTo>
                    <a:pt x="192" y="331"/>
                    <a:pt x="193" y="328"/>
                    <a:pt x="191" y="328"/>
                  </a:cubicBezTo>
                  <a:cubicBezTo>
                    <a:pt x="188" y="328"/>
                    <a:pt x="192" y="326"/>
                    <a:pt x="188" y="324"/>
                  </a:cubicBezTo>
                  <a:cubicBezTo>
                    <a:pt x="186" y="323"/>
                    <a:pt x="183" y="323"/>
                    <a:pt x="184" y="319"/>
                  </a:cubicBezTo>
                  <a:cubicBezTo>
                    <a:pt x="178" y="321"/>
                    <a:pt x="177" y="317"/>
                    <a:pt x="172" y="317"/>
                  </a:cubicBezTo>
                  <a:cubicBezTo>
                    <a:pt x="172" y="313"/>
                    <a:pt x="169" y="312"/>
                    <a:pt x="167" y="308"/>
                  </a:cubicBezTo>
                  <a:cubicBezTo>
                    <a:pt x="166" y="307"/>
                    <a:pt x="165" y="308"/>
                    <a:pt x="165" y="307"/>
                  </a:cubicBezTo>
                  <a:cubicBezTo>
                    <a:pt x="165" y="305"/>
                    <a:pt x="163" y="306"/>
                    <a:pt x="163" y="305"/>
                  </a:cubicBezTo>
                  <a:cubicBezTo>
                    <a:pt x="162" y="305"/>
                    <a:pt x="163" y="303"/>
                    <a:pt x="163" y="303"/>
                  </a:cubicBezTo>
                  <a:cubicBezTo>
                    <a:pt x="161" y="302"/>
                    <a:pt x="158" y="303"/>
                    <a:pt x="157" y="303"/>
                  </a:cubicBezTo>
                  <a:cubicBezTo>
                    <a:pt x="156" y="302"/>
                    <a:pt x="159" y="301"/>
                    <a:pt x="160" y="301"/>
                  </a:cubicBezTo>
                  <a:cubicBezTo>
                    <a:pt x="158" y="298"/>
                    <a:pt x="150" y="298"/>
                    <a:pt x="146" y="300"/>
                  </a:cubicBezTo>
                  <a:cubicBezTo>
                    <a:pt x="145" y="301"/>
                    <a:pt x="148" y="301"/>
                    <a:pt x="149" y="301"/>
                  </a:cubicBezTo>
                  <a:cubicBezTo>
                    <a:pt x="147" y="303"/>
                    <a:pt x="146" y="301"/>
                    <a:pt x="144" y="303"/>
                  </a:cubicBezTo>
                  <a:cubicBezTo>
                    <a:pt x="141" y="304"/>
                    <a:pt x="141" y="309"/>
                    <a:pt x="139" y="308"/>
                  </a:cubicBezTo>
                  <a:cubicBezTo>
                    <a:pt x="133" y="308"/>
                    <a:pt x="132" y="303"/>
                    <a:pt x="125" y="304"/>
                  </a:cubicBezTo>
                  <a:cubicBezTo>
                    <a:pt x="123" y="305"/>
                    <a:pt x="123" y="308"/>
                    <a:pt x="119" y="307"/>
                  </a:cubicBezTo>
                  <a:cubicBezTo>
                    <a:pt x="119" y="317"/>
                    <a:pt x="119" y="317"/>
                    <a:pt x="119" y="317"/>
                  </a:cubicBezTo>
                  <a:cubicBezTo>
                    <a:pt x="115" y="319"/>
                    <a:pt x="106" y="317"/>
                    <a:pt x="108" y="325"/>
                  </a:cubicBezTo>
                  <a:cubicBezTo>
                    <a:pt x="99" y="323"/>
                    <a:pt x="106" y="331"/>
                    <a:pt x="98" y="331"/>
                  </a:cubicBezTo>
                  <a:cubicBezTo>
                    <a:pt x="98" y="332"/>
                    <a:pt x="103" y="336"/>
                    <a:pt x="99" y="336"/>
                  </a:cubicBezTo>
                  <a:cubicBezTo>
                    <a:pt x="99" y="341"/>
                    <a:pt x="97" y="336"/>
                    <a:pt x="94" y="340"/>
                  </a:cubicBezTo>
                  <a:cubicBezTo>
                    <a:pt x="94" y="342"/>
                    <a:pt x="94" y="343"/>
                    <a:pt x="95" y="343"/>
                  </a:cubicBezTo>
                  <a:cubicBezTo>
                    <a:pt x="95" y="346"/>
                    <a:pt x="90" y="344"/>
                    <a:pt x="88" y="345"/>
                  </a:cubicBezTo>
                  <a:cubicBezTo>
                    <a:pt x="87" y="345"/>
                    <a:pt x="87" y="348"/>
                    <a:pt x="85" y="349"/>
                  </a:cubicBezTo>
                  <a:cubicBezTo>
                    <a:pt x="81" y="351"/>
                    <a:pt x="74" y="348"/>
                    <a:pt x="70" y="353"/>
                  </a:cubicBezTo>
                  <a:cubicBezTo>
                    <a:pt x="68" y="352"/>
                    <a:pt x="67" y="349"/>
                    <a:pt x="66" y="347"/>
                  </a:cubicBezTo>
                  <a:cubicBezTo>
                    <a:pt x="60" y="346"/>
                    <a:pt x="53" y="349"/>
                    <a:pt x="50" y="347"/>
                  </a:cubicBezTo>
                  <a:cubicBezTo>
                    <a:pt x="51" y="342"/>
                    <a:pt x="53" y="336"/>
                    <a:pt x="49" y="333"/>
                  </a:cubicBezTo>
                  <a:cubicBezTo>
                    <a:pt x="48" y="331"/>
                    <a:pt x="51" y="330"/>
                    <a:pt x="52" y="328"/>
                  </a:cubicBezTo>
                  <a:cubicBezTo>
                    <a:pt x="53" y="324"/>
                    <a:pt x="50" y="319"/>
                    <a:pt x="53" y="317"/>
                  </a:cubicBezTo>
                  <a:cubicBezTo>
                    <a:pt x="52" y="313"/>
                    <a:pt x="52" y="309"/>
                    <a:pt x="49" y="308"/>
                  </a:cubicBezTo>
                  <a:cubicBezTo>
                    <a:pt x="50" y="307"/>
                    <a:pt x="52" y="307"/>
                    <a:pt x="52" y="304"/>
                  </a:cubicBezTo>
                  <a:cubicBezTo>
                    <a:pt x="55" y="305"/>
                    <a:pt x="64" y="301"/>
                    <a:pt x="63" y="307"/>
                  </a:cubicBezTo>
                  <a:cubicBezTo>
                    <a:pt x="66" y="304"/>
                    <a:pt x="80" y="310"/>
                    <a:pt x="83" y="307"/>
                  </a:cubicBezTo>
                  <a:cubicBezTo>
                    <a:pt x="84" y="305"/>
                    <a:pt x="83" y="306"/>
                    <a:pt x="85" y="307"/>
                  </a:cubicBezTo>
                  <a:cubicBezTo>
                    <a:pt x="85" y="307"/>
                    <a:pt x="86" y="305"/>
                    <a:pt x="87" y="305"/>
                  </a:cubicBezTo>
                  <a:cubicBezTo>
                    <a:pt x="87" y="305"/>
                    <a:pt x="87" y="307"/>
                    <a:pt x="87" y="307"/>
                  </a:cubicBezTo>
                  <a:cubicBezTo>
                    <a:pt x="91" y="306"/>
                    <a:pt x="93" y="304"/>
                    <a:pt x="94" y="300"/>
                  </a:cubicBezTo>
                  <a:cubicBezTo>
                    <a:pt x="94" y="298"/>
                    <a:pt x="97" y="291"/>
                    <a:pt x="94" y="287"/>
                  </a:cubicBezTo>
                  <a:cubicBezTo>
                    <a:pt x="92" y="285"/>
                    <a:pt x="95" y="285"/>
                    <a:pt x="92" y="281"/>
                  </a:cubicBezTo>
                  <a:cubicBezTo>
                    <a:pt x="92" y="280"/>
                    <a:pt x="90" y="280"/>
                    <a:pt x="88" y="280"/>
                  </a:cubicBezTo>
                  <a:cubicBezTo>
                    <a:pt x="89" y="279"/>
                    <a:pt x="90" y="278"/>
                    <a:pt x="90" y="276"/>
                  </a:cubicBezTo>
                  <a:cubicBezTo>
                    <a:pt x="88" y="275"/>
                    <a:pt x="87" y="277"/>
                    <a:pt x="87" y="277"/>
                  </a:cubicBezTo>
                  <a:cubicBezTo>
                    <a:pt x="85" y="277"/>
                    <a:pt x="87" y="275"/>
                    <a:pt x="85" y="274"/>
                  </a:cubicBezTo>
                  <a:cubicBezTo>
                    <a:pt x="84" y="274"/>
                    <a:pt x="80" y="274"/>
                    <a:pt x="78" y="273"/>
                  </a:cubicBezTo>
                  <a:cubicBezTo>
                    <a:pt x="78" y="273"/>
                    <a:pt x="78" y="272"/>
                    <a:pt x="77" y="272"/>
                  </a:cubicBezTo>
                  <a:cubicBezTo>
                    <a:pt x="75" y="272"/>
                    <a:pt x="74" y="272"/>
                    <a:pt x="74" y="270"/>
                  </a:cubicBezTo>
                  <a:cubicBezTo>
                    <a:pt x="73" y="266"/>
                    <a:pt x="77" y="269"/>
                    <a:pt x="77" y="269"/>
                  </a:cubicBezTo>
                  <a:cubicBezTo>
                    <a:pt x="81" y="267"/>
                    <a:pt x="84" y="265"/>
                    <a:pt x="92" y="266"/>
                  </a:cubicBezTo>
                  <a:cubicBezTo>
                    <a:pt x="93" y="264"/>
                    <a:pt x="91" y="263"/>
                    <a:pt x="90" y="263"/>
                  </a:cubicBezTo>
                  <a:cubicBezTo>
                    <a:pt x="91" y="259"/>
                    <a:pt x="96" y="263"/>
                    <a:pt x="98" y="263"/>
                  </a:cubicBezTo>
                  <a:cubicBezTo>
                    <a:pt x="99" y="263"/>
                    <a:pt x="102" y="260"/>
                    <a:pt x="102" y="263"/>
                  </a:cubicBezTo>
                  <a:cubicBezTo>
                    <a:pt x="105" y="261"/>
                    <a:pt x="106" y="256"/>
                    <a:pt x="111" y="256"/>
                  </a:cubicBezTo>
                  <a:cubicBezTo>
                    <a:pt x="109" y="251"/>
                    <a:pt x="115" y="254"/>
                    <a:pt x="113" y="249"/>
                  </a:cubicBezTo>
                  <a:cubicBezTo>
                    <a:pt x="122" y="249"/>
                    <a:pt x="122" y="249"/>
                    <a:pt x="122" y="249"/>
                  </a:cubicBezTo>
                  <a:cubicBezTo>
                    <a:pt x="122" y="248"/>
                    <a:pt x="120" y="248"/>
                    <a:pt x="119" y="248"/>
                  </a:cubicBezTo>
                  <a:cubicBezTo>
                    <a:pt x="120" y="246"/>
                    <a:pt x="123" y="247"/>
                    <a:pt x="122" y="242"/>
                  </a:cubicBezTo>
                  <a:cubicBezTo>
                    <a:pt x="126" y="242"/>
                    <a:pt x="125" y="245"/>
                    <a:pt x="127" y="242"/>
                  </a:cubicBezTo>
                  <a:cubicBezTo>
                    <a:pt x="124" y="235"/>
                    <a:pt x="130" y="238"/>
                    <a:pt x="130" y="231"/>
                  </a:cubicBezTo>
                  <a:cubicBezTo>
                    <a:pt x="132" y="231"/>
                    <a:pt x="134" y="231"/>
                    <a:pt x="136" y="231"/>
                  </a:cubicBezTo>
                  <a:cubicBezTo>
                    <a:pt x="138" y="231"/>
                    <a:pt x="138" y="229"/>
                    <a:pt x="139" y="228"/>
                  </a:cubicBezTo>
                  <a:cubicBezTo>
                    <a:pt x="140" y="228"/>
                    <a:pt x="140" y="229"/>
                    <a:pt x="140" y="230"/>
                  </a:cubicBezTo>
                  <a:cubicBezTo>
                    <a:pt x="142" y="230"/>
                    <a:pt x="141" y="228"/>
                    <a:pt x="142" y="228"/>
                  </a:cubicBezTo>
                  <a:cubicBezTo>
                    <a:pt x="143" y="228"/>
                    <a:pt x="146" y="229"/>
                    <a:pt x="147" y="228"/>
                  </a:cubicBezTo>
                  <a:cubicBezTo>
                    <a:pt x="149" y="228"/>
                    <a:pt x="150" y="224"/>
                    <a:pt x="153" y="225"/>
                  </a:cubicBezTo>
                  <a:cubicBezTo>
                    <a:pt x="152" y="222"/>
                    <a:pt x="148" y="223"/>
                    <a:pt x="149" y="218"/>
                  </a:cubicBezTo>
                  <a:cubicBezTo>
                    <a:pt x="152" y="218"/>
                    <a:pt x="150" y="216"/>
                    <a:pt x="150" y="211"/>
                  </a:cubicBezTo>
                  <a:cubicBezTo>
                    <a:pt x="150" y="208"/>
                    <a:pt x="152" y="205"/>
                    <a:pt x="151" y="202"/>
                  </a:cubicBezTo>
                  <a:cubicBezTo>
                    <a:pt x="157" y="202"/>
                    <a:pt x="157" y="202"/>
                    <a:pt x="157" y="202"/>
                  </a:cubicBezTo>
                  <a:cubicBezTo>
                    <a:pt x="161" y="201"/>
                    <a:pt x="154" y="198"/>
                    <a:pt x="160" y="199"/>
                  </a:cubicBezTo>
                  <a:cubicBezTo>
                    <a:pt x="160" y="200"/>
                    <a:pt x="162" y="200"/>
                    <a:pt x="163" y="200"/>
                  </a:cubicBezTo>
                  <a:cubicBezTo>
                    <a:pt x="160" y="203"/>
                    <a:pt x="160" y="200"/>
                    <a:pt x="161" y="204"/>
                  </a:cubicBezTo>
                  <a:cubicBezTo>
                    <a:pt x="162" y="207"/>
                    <a:pt x="161" y="209"/>
                    <a:pt x="164" y="209"/>
                  </a:cubicBezTo>
                  <a:cubicBezTo>
                    <a:pt x="164" y="211"/>
                    <a:pt x="164" y="213"/>
                    <a:pt x="163" y="213"/>
                  </a:cubicBezTo>
                  <a:cubicBezTo>
                    <a:pt x="162" y="215"/>
                    <a:pt x="169" y="210"/>
                    <a:pt x="171" y="214"/>
                  </a:cubicBezTo>
                  <a:cubicBezTo>
                    <a:pt x="170" y="218"/>
                    <a:pt x="162" y="215"/>
                    <a:pt x="161" y="220"/>
                  </a:cubicBezTo>
                  <a:cubicBezTo>
                    <a:pt x="160" y="223"/>
                    <a:pt x="164" y="223"/>
                    <a:pt x="165" y="224"/>
                  </a:cubicBezTo>
                  <a:cubicBezTo>
                    <a:pt x="167" y="225"/>
                    <a:pt x="167" y="227"/>
                    <a:pt x="170" y="227"/>
                  </a:cubicBezTo>
                  <a:cubicBezTo>
                    <a:pt x="168" y="224"/>
                    <a:pt x="164" y="224"/>
                    <a:pt x="171" y="224"/>
                  </a:cubicBezTo>
                  <a:cubicBezTo>
                    <a:pt x="173" y="224"/>
                    <a:pt x="175" y="224"/>
                    <a:pt x="177" y="224"/>
                  </a:cubicBezTo>
                  <a:cubicBezTo>
                    <a:pt x="179" y="224"/>
                    <a:pt x="180" y="225"/>
                    <a:pt x="182" y="225"/>
                  </a:cubicBezTo>
                  <a:cubicBezTo>
                    <a:pt x="186" y="225"/>
                    <a:pt x="187" y="223"/>
                    <a:pt x="191" y="224"/>
                  </a:cubicBezTo>
                  <a:cubicBezTo>
                    <a:pt x="191" y="224"/>
                    <a:pt x="196" y="226"/>
                    <a:pt x="198" y="224"/>
                  </a:cubicBezTo>
                  <a:cubicBezTo>
                    <a:pt x="198" y="224"/>
                    <a:pt x="198" y="223"/>
                    <a:pt x="198" y="223"/>
                  </a:cubicBezTo>
                  <a:cubicBezTo>
                    <a:pt x="202" y="221"/>
                    <a:pt x="206" y="223"/>
                    <a:pt x="207" y="220"/>
                  </a:cubicBezTo>
                  <a:cubicBezTo>
                    <a:pt x="213" y="225"/>
                    <a:pt x="217" y="215"/>
                    <a:pt x="220" y="218"/>
                  </a:cubicBezTo>
                  <a:cubicBezTo>
                    <a:pt x="220" y="213"/>
                    <a:pt x="220" y="213"/>
                    <a:pt x="220" y="213"/>
                  </a:cubicBezTo>
                  <a:cubicBezTo>
                    <a:pt x="223" y="213"/>
                    <a:pt x="222" y="212"/>
                    <a:pt x="223" y="210"/>
                  </a:cubicBezTo>
                  <a:cubicBezTo>
                    <a:pt x="223" y="210"/>
                    <a:pt x="224" y="206"/>
                    <a:pt x="224" y="206"/>
                  </a:cubicBezTo>
                  <a:cubicBezTo>
                    <a:pt x="226" y="204"/>
                    <a:pt x="224" y="204"/>
                    <a:pt x="224" y="202"/>
                  </a:cubicBezTo>
                  <a:cubicBezTo>
                    <a:pt x="228" y="202"/>
                    <a:pt x="230" y="201"/>
                    <a:pt x="230" y="199"/>
                  </a:cubicBezTo>
                  <a:cubicBezTo>
                    <a:pt x="231" y="199"/>
                    <a:pt x="231" y="200"/>
                    <a:pt x="231" y="202"/>
                  </a:cubicBezTo>
                  <a:cubicBezTo>
                    <a:pt x="233" y="200"/>
                    <a:pt x="234" y="200"/>
                    <a:pt x="237" y="200"/>
                  </a:cubicBezTo>
                  <a:cubicBezTo>
                    <a:pt x="238" y="200"/>
                    <a:pt x="238" y="197"/>
                    <a:pt x="240" y="197"/>
                  </a:cubicBezTo>
                  <a:cubicBezTo>
                    <a:pt x="240" y="194"/>
                    <a:pt x="239" y="192"/>
                    <a:pt x="237" y="192"/>
                  </a:cubicBezTo>
                  <a:cubicBezTo>
                    <a:pt x="238" y="190"/>
                    <a:pt x="238" y="189"/>
                    <a:pt x="238" y="186"/>
                  </a:cubicBezTo>
                  <a:cubicBezTo>
                    <a:pt x="241" y="187"/>
                    <a:pt x="243" y="186"/>
                    <a:pt x="243" y="183"/>
                  </a:cubicBezTo>
                  <a:cubicBezTo>
                    <a:pt x="246" y="187"/>
                    <a:pt x="247" y="182"/>
                    <a:pt x="252" y="183"/>
                  </a:cubicBezTo>
                  <a:cubicBezTo>
                    <a:pt x="253" y="183"/>
                    <a:pt x="254" y="185"/>
                    <a:pt x="254" y="185"/>
                  </a:cubicBezTo>
                  <a:cubicBezTo>
                    <a:pt x="255" y="185"/>
                    <a:pt x="255" y="183"/>
                    <a:pt x="257" y="183"/>
                  </a:cubicBezTo>
                  <a:cubicBezTo>
                    <a:pt x="258" y="183"/>
                    <a:pt x="260" y="185"/>
                    <a:pt x="259" y="185"/>
                  </a:cubicBezTo>
                  <a:cubicBezTo>
                    <a:pt x="261" y="184"/>
                    <a:pt x="260" y="183"/>
                    <a:pt x="261" y="182"/>
                  </a:cubicBezTo>
                  <a:cubicBezTo>
                    <a:pt x="261" y="181"/>
                    <a:pt x="263" y="182"/>
                    <a:pt x="264" y="182"/>
                  </a:cubicBezTo>
                  <a:cubicBezTo>
                    <a:pt x="266" y="180"/>
                    <a:pt x="265" y="178"/>
                    <a:pt x="269" y="179"/>
                  </a:cubicBezTo>
                  <a:cubicBezTo>
                    <a:pt x="267" y="177"/>
                    <a:pt x="269" y="172"/>
                    <a:pt x="265" y="172"/>
                  </a:cubicBezTo>
                  <a:cubicBezTo>
                    <a:pt x="262" y="170"/>
                    <a:pt x="263" y="175"/>
                    <a:pt x="262" y="175"/>
                  </a:cubicBezTo>
                  <a:cubicBezTo>
                    <a:pt x="261" y="175"/>
                    <a:pt x="261" y="173"/>
                    <a:pt x="259" y="173"/>
                  </a:cubicBezTo>
                  <a:cubicBezTo>
                    <a:pt x="259" y="174"/>
                    <a:pt x="258" y="175"/>
                    <a:pt x="258" y="175"/>
                  </a:cubicBezTo>
                  <a:cubicBezTo>
                    <a:pt x="257" y="175"/>
                    <a:pt x="257" y="173"/>
                    <a:pt x="255" y="173"/>
                  </a:cubicBezTo>
                  <a:cubicBezTo>
                    <a:pt x="253" y="174"/>
                    <a:pt x="251" y="176"/>
                    <a:pt x="248" y="175"/>
                  </a:cubicBezTo>
                  <a:cubicBezTo>
                    <a:pt x="247" y="175"/>
                    <a:pt x="247" y="177"/>
                    <a:pt x="247" y="178"/>
                  </a:cubicBezTo>
                  <a:cubicBezTo>
                    <a:pt x="241" y="176"/>
                    <a:pt x="235" y="178"/>
                    <a:pt x="230" y="176"/>
                  </a:cubicBezTo>
                  <a:cubicBezTo>
                    <a:pt x="230" y="176"/>
                    <a:pt x="230" y="174"/>
                    <a:pt x="230" y="173"/>
                  </a:cubicBezTo>
                  <a:cubicBezTo>
                    <a:pt x="229" y="172"/>
                    <a:pt x="225" y="174"/>
                    <a:pt x="224" y="172"/>
                  </a:cubicBezTo>
                  <a:cubicBezTo>
                    <a:pt x="228" y="164"/>
                    <a:pt x="226" y="160"/>
                    <a:pt x="224" y="151"/>
                  </a:cubicBezTo>
                  <a:cubicBezTo>
                    <a:pt x="228" y="151"/>
                    <a:pt x="234" y="145"/>
                    <a:pt x="236" y="148"/>
                  </a:cubicBezTo>
                  <a:cubicBezTo>
                    <a:pt x="238" y="147"/>
                    <a:pt x="235" y="146"/>
                    <a:pt x="237" y="143"/>
                  </a:cubicBezTo>
                  <a:cubicBezTo>
                    <a:pt x="241" y="143"/>
                    <a:pt x="242" y="135"/>
                    <a:pt x="243" y="133"/>
                  </a:cubicBezTo>
                  <a:cubicBezTo>
                    <a:pt x="243" y="133"/>
                    <a:pt x="245" y="133"/>
                    <a:pt x="245" y="133"/>
                  </a:cubicBezTo>
                  <a:cubicBezTo>
                    <a:pt x="246" y="130"/>
                    <a:pt x="240" y="129"/>
                    <a:pt x="243" y="126"/>
                  </a:cubicBezTo>
                  <a:cubicBezTo>
                    <a:pt x="241" y="127"/>
                    <a:pt x="237" y="125"/>
                    <a:pt x="234" y="126"/>
                  </a:cubicBezTo>
                  <a:cubicBezTo>
                    <a:pt x="231" y="126"/>
                    <a:pt x="228" y="129"/>
                    <a:pt x="224" y="129"/>
                  </a:cubicBezTo>
                  <a:cubicBezTo>
                    <a:pt x="222" y="127"/>
                    <a:pt x="222" y="137"/>
                    <a:pt x="223" y="134"/>
                  </a:cubicBezTo>
                  <a:cubicBezTo>
                    <a:pt x="222" y="137"/>
                    <a:pt x="221" y="133"/>
                    <a:pt x="220" y="134"/>
                  </a:cubicBezTo>
                  <a:cubicBezTo>
                    <a:pt x="219" y="136"/>
                    <a:pt x="221" y="138"/>
                    <a:pt x="220" y="140"/>
                  </a:cubicBezTo>
                  <a:cubicBezTo>
                    <a:pt x="220" y="140"/>
                    <a:pt x="216" y="143"/>
                    <a:pt x="214" y="145"/>
                  </a:cubicBezTo>
                  <a:cubicBezTo>
                    <a:pt x="211" y="150"/>
                    <a:pt x="211" y="153"/>
                    <a:pt x="205" y="152"/>
                  </a:cubicBezTo>
                  <a:cubicBezTo>
                    <a:pt x="204" y="154"/>
                    <a:pt x="207" y="156"/>
                    <a:pt x="205" y="157"/>
                  </a:cubicBezTo>
                  <a:cubicBezTo>
                    <a:pt x="203" y="157"/>
                    <a:pt x="204" y="159"/>
                    <a:pt x="203" y="159"/>
                  </a:cubicBezTo>
                  <a:cubicBezTo>
                    <a:pt x="203" y="160"/>
                    <a:pt x="201" y="159"/>
                    <a:pt x="200" y="159"/>
                  </a:cubicBezTo>
                  <a:cubicBezTo>
                    <a:pt x="200" y="160"/>
                    <a:pt x="201" y="162"/>
                    <a:pt x="200" y="162"/>
                  </a:cubicBezTo>
                  <a:cubicBezTo>
                    <a:pt x="200" y="162"/>
                    <a:pt x="199" y="162"/>
                    <a:pt x="199" y="162"/>
                  </a:cubicBezTo>
                  <a:cubicBezTo>
                    <a:pt x="198" y="164"/>
                    <a:pt x="200" y="168"/>
                    <a:pt x="198" y="168"/>
                  </a:cubicBezTo>
                  <a:cubicBezTo>
                    <a:pt x="198" y="169"/>
                    <a:pt x="202" y="170"/>
                    <a:pt x="199" y="171"/>
                  </a:cubicBezTo>
                  <a:cubicBezTo>
                    <a:pt x="201" y="172"/>
                    <a:pt x="202" y="175"/>
                    <a:pt x="206" y="175"/>
                  </a:cubicBezTo>
                  <a:cubicBezTo>
                    <a:pt x="206" y="177"/>
                    <a:pt x="207" y="178"/>
                    <a:pt x="209" y="179"/>
                  </a:cubicBezTo>
                  <a:cubicBezTo>
                    <a:pt x="208" y="180"/>
                    <a:pt x="207" y="181"/>
                    <a:pt x="206" y="182"/>
                  </a:cubicBezTo>
                  <a:cubicBezTo>
                    <a:pt x="205" y="183"/>
                    <a:pt x="206" y="185"/>
                    <a:pt x="205" y="186"/>
                  </a:cubicBezTo>
                  <a:cubicBezTo>
                    <a:pt x="203" y="187"/>
                    <a:pt x="202" y="188"/>
                    <a:pt x="199" y="187"/>
                  </a:cubicBezTo>
                  <a:cubicBezTo>
                    <a:pt x="198" y="193"/>
                    <a:pt x="194" y="195"/>
                    <a:pt x="195" y="203"/>
                  </a:cubicBezTo>
                  <a:cubicBezTo>
                    <a:pt x="190" y="201"/>
                    <a:pt x="190" y="210"/>
                    <a:pt x="186" y="210"/>
                  </a:cubicBezTo>
                  <a:cubicBezTo>
                    <a:pt x="186" y="210"/>
                    <a:pt x="185" y="210"/>
                    <a:pt x="185" y="210"/>
                  </a:cubicBezTo>
                  <a:cubicBezTo>
                    <a:pt x="183" y="210"/>
                    <a:pt x="185" y="212"/>
                    <a:pt x="184" y="213"/>
                  </a:cubicBezTo>
                  <a:cubicBezTo>
                    <a:pt x="181" y="214"/>
                    <a:pt x="178" y="211"/>
                    <a:pt x="177" y="214"/>
                  </a:cubicBezTo>
                  <a:cubicBezTo>
                    <a:pt x="174" y="214"/>
                    <a:pt x="176" y="208"/>
                    <a:pt x="175" y="206"/>
                  </a:cubicBezTo>
                  <a:cubicBezTo>
                    <a:pt x="174" y="205"/>
                    <a:pt x="174" y="202"/>
                    <a:pt x="172" y="202"/>
                  </a:cubicBezTo>
                  <a:cubicBezTo>
                    <a:pt x="169" y="201"/>
                    <a:pt x="174" y="197"/>
                    <a:pt x="168" y="197"/>
                  </a:cubicBezTo>
                  <a:cubicBezTo>
                    <a:pt x="171" y="194"/>
                    <a:pt x="166" y="193"/>
                    <a:pt x="165" y="192"/>
                  </a:cubicBezTo>
                  <a:cubicBezTo>
                    <a:pt x="165" y="191"/>
                    <a:pt x="167" y="190"/>
                    <a:pt x="167" y="189"/>
                  </a:cubicBezTo>
                  <a:cubicBezTo>
                    <a:pt x="167" y="185"/>
                    <a:pt x="163" y="183"/>
                    <a:pt x="160" y="180"/>
                  </a:cubicBezTo>
                  <a:cubicBezTo>
                    <a:pt x="155" y="182"/>
                    <a:pt x="157" y="189"/>
                    <a:pt x="150" y="187"/>
                  </a:cubicBezTo>
                  <a:cubicBezTo>
                    <a:pt x="150" y="189"/>
                    <a:pt x="152" y="189"/>
                    <a:pt x="153" y="189"/>
                  </a:cubicBezTo>
                  <a:cubicBezTo>
                    <a:pt x="153" y="190"/>
                    <a:pt x="151" y="190"/>
                    <a:pt x="150" y="190"/>
                  </a:cubicBezTo>
                  <a:cubicBezTo>
                    <a:pt x="147" y="190"/>
                    <a:pt x="149" y="195"/>
                    <a:pt x="146" y="195"/>
                  </a:cubicBezTo>
                  <a:cubicBezTo>
                    <a:pt x="139" y="196"/>
                    <a:pt x="141" y="189"/>
                    <a:pt x="135" y="190"/>
                  </a:cubicBezTo>
                  <a:cubicBezTo>
                    <a:pt x="135" y="189"/>
                    <a:pt x="136" y="189"/>
                    <a:pt x="137" y="189"/>
                  </a:cubicBezTo>
                  <a:cubicBezTo>
                    <a:pt x="139" y="185"/>
                    <a:pt x="133" y="182"/>
                    <a:pt x="137" y="180"/>
                  </a:cubicBezTo>
                  <a:cubicBezTo>
                    <a:pt x="136" y="179"/>
                    <a:pt x="135" y="178"/>
                    <a:pt x="133" y="178"/>
                  </a:cubicBezTo>
                  <a:cubicBezTo>
                    <a:pt x="132" y="176"/>
                    <a:pt x="135" y="175"/>
                    <a:pt x="135" y="175"/>
                  </a:cubicBezTo>
                  <a:cubicBezTo>
                    <a:pt x="135" y="173"/>
                    <a:pt x="132" y="173"/>
                    <a:pt x="132" y="172"/>
                  </a:cubicBezTo>
                  <a:cubicBezTo>
                    <a:pt x="132" y="171"/>
                    <a:pt x="134" y="163"/>
                    <a:pt x="132" y="168"/>
                  </a:cubicBezTo>
                  <a:cubicBezTo>
                    <a:pt x="129" y="167"/>
                    <a:pt x="131" y="165"/>
                    <a:pt x="133" y="165"/>
                  </a:cubicBezTo>
                  <a:cubicBezTo>
                    <a:pt x="130" y="160"/>
                    <a:pt x="138" y="159"/>
                    <a:pt x="135" y="158"/>
                  </a:cubicBezTo>
                  <a:cubicBezTo>
                    <a:pt x="135" y="156"/>
                    <a:pt x="139" y="158"/>
                    <a:pt x="139" y="155"/>
                  </a:cubicBezTo>
                  <a:cubicBezTo>
                    <a:pt x="139" y="153"/>
                    <a:pt x="140" y="155"/>
                    <a:pt x="140" y="155"/>
                  </a:cubicBezTo>
                  <a:cubicBezTo>
                    <a:pt x="141" y="154"/>
                    <a:pt x="141" y="153"/>
                    <a:pt x="143" y="152"/>
                  </a:cubicBezTo>
                  <a:cubicBezTo>
                    <a:pt x="145" y="152"/>
                    <a:pt x="144" y="150"/>
                    <a:pt x="144" y="148"/>
                  </a:cubicBezTo>
                  <a:cubicBezTo>
                    <a:pt x="147" y="149"/>
                    <a:pt x="149" y="148"/>
                    <a:pt x="149" y="145"/>
                  </a:cubicBezTo>
                  <a:cubicBezTo>
                    <a:pt x="153" y="144"/>
                    <a:pt x="150" y="150"/>
                    <a:pt x="156" y="148"/>
                  </a:cubicBezTo>
                  <a:cubicBezTo>
                    <a:pt x="156" y="147"/>
                    <a:pt x="154" y="147"/>
                    <a:pt x="153" y="147"/>
                  </a:cubicBezTo>
                  <a:cubicBezTo>
                    <a:pt x="157" y="144"/>
                    <a:pt x="161" y="145"/>
                    <a:pt x="164" y="141"/>
                  </a:cubicBezTo>
                  <a:cubicBezTo>
                    <a:pt x="164" y="141"/>
                    <a:pt x="164" y="139"/>
                    <a:pt x="164" y="138"/>
                  </a:cubicBezTo>
                  <a:cubicBezTo>
                    <a:pt x="164" y="138"/>
                    <a:pt x="166" y="139"/>
                    <a:pt x="167" y="138"/>
                  </a:cubicBezTo>
                  <a:cubicBezTo>
                    <a:pt x="167" y="137"/>
                    <a:pt x="166" y="135"/>
                    <a:pt x="167" y="134"/>
                  </a:cubicBezTo>
                  <a:cubicBezTo>
                    <a:pt x="167" y="133"/>
                    <a:pt x="171" y="132"/>
                    <a:pt x="171" y="131"/>
                  </a:cubicBezTo>
                  <a:cubicBezTo>
                    <a:pt x="172" y="130"/>
                    <a:pt x="170" y="127"/>
                    <a:pt x="171" y="126"/>
                  </a:cubicBezTo>
                  <a:cubicBezTo>
                    <a:pt x="171" y="125"/>
                    <a:pt x="173" y="128"/>
                    <a:pt x="174" y="127"/>
                  </a:cubicBezTo>
                  <a:cubicBezTo>
                    <a:pt x="173" y="128"/>
                    <a:pt x="176" y="120"/>
                    <a:pt x="175" y="120"/>
                  </a:cubicBezTo>
                  <a:cubicBezTo>
                    <a:pt x="178" y="124"/>
                    <a:pt x="179" y="118"/>
                    <a:pt x="182" y="117"/>
                  </a:cubicBezTo>
                  <a:cubicBezTo>
                    <a:pt x="182" y="115"/>
                    <a:pt x="185" y="114"/>
                    <a:pt x="182" y="113"/>
                  </a:cubicBezTo>
                  <a:cubicBezTo>
                    <a:pt x="182" y="110"/>
                    <a:pt x="186" y="113"/>
                    <a:pt x="186" y="109"/>
                  </a:cubicBezTo>
                  <a:cubicBezTo>
                    <a:pt x="187" y="107"/>
                    <a:pt x="189" y="108"/>
                    <a:pt x="191" y="108"/>
                  </a:cubicBezTo>
                  <a:cubicBezTo>
                    <a:pt x="191" y="106"/>
                    <a:pt x="190" y="105"/>
                    <a:pt x="189" y="105"/>
                  </a:cubicBezTo>
                  <a:cubicBezTo>
                    <a:pt x="193" y="102"/>
                    <a:pt x="196" y="101"/>
                    <a:pt x="199" y="101"/>
                  </a:cubicBezTo>
                  <a:cubicBezTo>
                    <a:pt x="201" y="99"/>
                    <a:pt x="199" y="98"/>
                    <a:pt x="200" y="95"/>
                  </a:cubicBezTo>
                  <a:cubicBezTo>
                    <a:pt x="202" y="94"/>
                    <a:pt x="205" y="93"/>
                    <a:pt x="205" y="91"/>
                  </a:cubicBezTo>
                  <a:cubicBezTo>
                    <a:pt x="205" y="87"/>
                    <a:pt x="209" y="92"/>
                    <a:pt x="209" y="86"/>
                  </a:cubicBezTo>
                  <a:cubicBezTo>
                    <a:pt x="214" y="85"/>
                    <a:pt x="220" y="89"/>
                    <a:pt x="220" y="81"/>
                  </a:cubicBezTo>
                  <a:cubicBezTo>
                    <a:pt x="223" y="83"/>
                    <a:pt x="229" y="79"/>
                    <a:pt x="233" y="82"/>
                  </a:cubicBezTo>
                  <a:cubicBezTo>
                    <a:pt x="234" y="81"/>
                    <a:pt x="235" y="80"/>
                    <a:pt x="236" y="78"/>
                  </a:cubicBezTo>
                  <a:cubicBezTo>
                    <a:pt x="240" y="76"/>
                    <a:pt x="243" y="82"/>
                    <a:pt x="243" y="77"/>
                  </a:cubicBezTo>
                  <a:cubicBezTo>
                    <a:pt x="245" y="77"/>
                    <a:pt x="245" y="80"/>
                    <a:pt x="248" y="81"/>
                  </a:cubicBezTo>
                  <a:cubicBezTo>
                    <a:pt x="250" y="80"/>
                    <a:pt x="249" y="76"/>
                    <a:pt x="254" y="78"/>
                  </a:cubicBezTo>
                  <a:cubicBezTo>
                    <a:pt x="254" y="80"/>
                    <a:pt x="252" y="80"/>
                    <a:pt x="252" y="82"/>
                  </a:cubicBezTo>
                  <a:cubicBezTo>
                    <a:pt x="253" y="83"/>
                    <a:pt x="260" y="76"/>
                    <a:pt x="264" y="79"/>
                  </a:cubicBezTo>
                  <a:cubicBezTo>
                    <a:pt x="265" y="81"/>
                    <a:pt x="264" y="79"/>
                    <a:pt x="266" y="79"/>
                  </a:cubicBezTo>
                  <a:cubicBezTo>
                    <a:pt x="269" y="80"/>
                    <a:pt x="272" y="82"/>
                    <a:pt x="276" y="81"/>
                  </a:cubicBezTo>
                  <a:cubicBezTo>
                    <a:pt x="276" y="82"/>
                    <a:pt x="277" y="84"/>
                    <a:pt x="276" y="85"/>
                  </a:cubicBezTo>
                  <a:cubicBezTo>
                    <a:pt x="276" y="86"/>
                    <a:pt x="274" y="85"/>
                    <a:pt x="273" y="85"/>
                  </a:cubicBezTo>
                  <a:cubicBezTo>
                    <a:pt x="272" y="86"/>
                    <a:pt x="273" y="89"/>
                    <a:pt x="271" y="88"/>
                  </a:cubicBezTo>
                  <a:cubicBezTo>
                    <a:pt x="273" y="91"/>
                    <a:pt x="282" y="89"/>
                    <a:pt x="285" y="88"/>
                  </a:cubicBezTo>
                  <a:cubicBezTo>
                    <a:pt x="288" y="86"/>
                    <a:pt x="287" y="90"/>
                    <a:pt x="287" y="91"/>
                  </a:cubicBezTo>
                  <a:cubicBezTo>
                    <a:pt x="289" y="92"/>
                    <a:pt x="292" y="90"/>
                    <a:pt x="292" y="92"/>
                  </a:cubicBezTo>
                  <a:cubicBezTo>
                    <a:pt x="302" y="90"/>
                    <a:pt x="304" y="98"/>
                    <a:pt x="310" y="95"/>
                  </a:cubicBezTo>
                  <a:cubicBezTo>
                    <a:pt x="309" y="99"/>
                    <a:pt x="314" y="97"/>
                    <a:pt x="314" y="101"/>
                  </a:cubicBezTo>
                  <a:cubicBezTo>
                    <a:pt x="318" y="101"/>
                    <a:pt x="323" y="100"/>
                    <a:pt x="320" y="103"/>
                  </a:cubicBezTo>
                  <a:cubicBezTo>
                    <a:pt x="323" y="104"/>
                    <a:pt x="326" y="104"/>
                    <a:pt x="328" y="105"/>
                  </a:cubicBezTo>
                  <a:cubicBezTo>
                    <a:pt x="328" y="105"/>
                    <a:pt x="328" y="107"/>
                    <a:pt x="328" y="108"/>
                  </a:cubicBezTo>
                  <a:cubicBezTo>
                    <a:pt x="329" y="108"/>
                    <a:pt x="332" y="107"/>
                    <a:pt x="332" y="108"/>
                  </a:cubicBezTo>
                  <a:cubicBezTo>
                    <a:pt x="334" y="113"/>
                    <a:pt x="334" y="115"/>
                    <a:pt x="332" y="120"/>
                  </a:cubicBezTo>
                  <a:cubicBezTo>
                    <a:pt x="330" y="117"/>
                    <a:pt x="327" y="121"/>
                    <a:pt x="324" y="122"/>
                  </a:cubicBezTo>
                  <a:cubicBezTo>
                    <a:pt x="320" y="122"/>
                    <a:pt x="315" y="117"/>
                    <a:pt x="311" y="122"/>
                  </a:cubicBezTo>
                  <a:cubicBezTo>
                    <a:pt x="310" y="122"/>
                    <a:pt x="311" y="119"/>
                    <a:pt x="310" y="119"/>
                  </a:cubicBezTo>
                  <a:cubicBezTo>
                    <a:pt x="308" y="118"/>
                    <a:pt x="308" y="120"/>
                    <a:pt x="307" y="120"/>
                  </a:cubicBezTo>
                  <a:cubicBezTo>
                    <a:pt x="306" y="120"/>
                    <a:pt x="305" y="117"/>
                    <a:pt x="304" y="117"/>
                  </a:cubicBezTo>
                  <a:cubicBezTo>
                    <a:pt x="302" y="117"/>
                    <a:pt x="298" y="121"/>
                    <a:pt x="299" y="116"/>
                  </a:cubicBezTo>
                  <a:cubicBezTo>
                    <a:pt x="294" y="118"/>
                    <a:pt x="295" y="116"/>
                    <a:pt x="290" y="116"/>
                  </a:cubicBezTo>
                  <a:cubicBezTo>
                    <a:pt x="290" y="118"/>
                    <a:pt x="291" y="119"/>
                    <a:pt x="293" y="119"/>
                  </a:cubicBezTo>
                  <a:cubicBezTo>
                    <a:pt x="295" y="118"/>
                    <a:pt x="295" y="120"/>
                    <a:pt x="297" y="120"/>
                  </a:cubicBezTo>
                  <a:cubicBezTo>
                    <a:pt x="295" y="123"/>
                    <a:pt x="297" y="122"/>
                    <a:pt x="299" y="123"/>
                  </a:cubicBezTo>
                  <a:cubicBezTo>
                    <a:pt x="299" y="123"/>
                    <a:pt x="298" y="125"/>
                    <a:pt x="299" y="126"/>
                  </a:cubicBezTo>
                  <a:cubicBezTo>
                    <a:pt x="299" y="127"/>
                    <a:pt x="301" y="127"/>
                    <a:pt x="301" y="129"/>
                  </a:cubicBezTo>
                  <a:cubicBezTo>
                    <a:pt x="302" y="130"/>
                    <a:pt x="305" y="134"/>
                    <a:pt x="304" y="138"/>
                  </a:cubicBezTo>
                  <a:cubicBezTo>
                    <a:pt x="305" y="143"/>
                    <a:pt x="313" y="140"/>
                    <a:pt x="314" y="144"/>
                  </a:cubicBezTo>
                  <a:cubicBezTo>
                    <a:pt x="316" y="143"/>
                    <a:pt x="316" y="141"/>
                    <a:pt x="318" y="141"/>
                  </a:cubicBezTo>
                  <a:cubicBezTo>
                    <a:pt x="318" y="137"/>
                    <a:pt x="312" y="138"/>
                    <a:pt x="310" y="136"/>
                  </a:cubicBezTo>
                  <a:cubicBezTo>
                    <a:pt x="309" y="130"/>
                    <a:pt x="318" y="134"/>
                    <a:pt x="321" y="133"/>
                  </a:cubicBezTo>
                  <a:cubicBezTo>
                    <a:pt x="321" y="136"/>
                    <a:pt x="327" y="132"/>
                    <a:pt x="325" y="137"/>
                  </a:cubicBezTo>
                  <a:cubicBezTo>
                    <a:pt x="329" y="139"/>
                    <a:pt x="331" y="133"/>
                    <a:pt x="331" y="138"/>
                  </a:cubicBezTo>
                  <a:cubicBezTo>
                    <a:pt x="335" y="136"/>
                    <a:pt x="331" y="131"/>
                    <a:pt x="328" y="131"/>
                  </a:cubicBezTo>
                  <a:cubicBezTo>
                    <a:pt x="329" y="129"/>
                    <a:pt x="332" y="128"/>
                    <a:pt x="335" y="127"/>
                  </a:cubicBezTo>
                  <a:cubicBezTo>
                    <a:pt x="337" y="125"/>
                    <a:pt x="337" y="122"/>
                    <a:pt x="339" y="120"/>
                  </a:cubicBezTo>
                  <a:cubicBezTo>
                    <a:pt x="345" y="120"/>
                    <a:pt x="348" y="121"/>
                    <a:pt x="352" y="123"/>
                  </a:cubicBezTo>
                  <a:cubicBezTo>
                    <a:pt x="353" y="123"/>
                    <a:pt x="353" y="120"/>
                    <a:pt x="355" y="120"/>
                  </a:cubicBezTo>
                  <a:cubicBezTo>
                    <a:pt x="355" y="118"/>
                    <a:pt x="354" y="117"/>
                    <a:pt x="352" y="116"/>
                  </a:cubicBezTo>
                  <a:cubicBezTo>
                    <a:pt x="354" y="111"/>
                    <a:pt x="354" y="106"/>
                    <a:pt x="353" y="101"/>
                  </a:cubicBezTo>
                  <a:cubicBezTo>
                    <a:pt x="358" y="100"/>
                    <a:pt x="362" y="100"/>
                    <a:pt x="365" y="102"/>
                  </a:cubicBezTo>
                  <a:cubicBezTo>
                    <a:pt x="365" y="102"/>
                    <a:pt x="369" y="103"/>
                    <a:pt x="369" y="106"/>
                  </a:cubicBezTo>
                  <a:cubicBezTo>
                    <a:pt x="360" y="106"/>
                    <a:pt x="360" y="106"/>
                    <a:pt x="360" y="106"/>
                  </a:cubicBezTo>
                  <a:cubicBezTo>
                    <a:pt x="360" y="110"/>
                    <a:pt x="360" y="110"/>
                    <a:pt x="360" y="110"/>
                  </a:cubicBezTo>
                  <a:cubicBezTo>
                    <a:pt x="364" y="114"/>
                    <a:pt x="365" y="110"/>
                    <a:pt x="367" y="112"/>
                  </a:cubicBezTo>
                  <a:cubicBezTo>
                    <a:pt x="369" y="113"/>
                    <a:pt x="363" y="113"/>
                    <a:pt x="363" y="113"/>
                  </a:cubicBezTo>
                  <a:cubicBezTo>
                    <a:pt x="362" y="116"/>
                    <a:pt x="367" y="113"/>
                    <a:pt x="369" y="116"/>
                  </a:cubicBezTo>
                  <a:cubicBezTo>
                    <a:pt x="371" y="115"/>
                    <a:pt x="374" y="113"/>
                    <a:pt x="376" y="110"/>
                  </a:cubicBezTo>
                  <a:cubicBezTo>
                    <a:pt x="376" y="110"/>
                    <a:pt x="378" y="109"/>
                    <a:pt x="377" y="108"/>
                  </a:cubicBezTo>
                  <a:cubicBezTo>
                    <a:pt x="384" y="109"/>
                    <a:pt x="383" y="104"/>
                    <a:pt x="388" y="105"/>
                  </a:cubicBezTo>
                  <a:cubicBezTo>
                    <a:pt x="390" y="104"/>
                    <a:pt x="391" y="103"/>
                    <a:pt x="391" y="101"/>
                  </a:cubicBezTo>
                  <a:cubicBezTo>
                    <a:pt x="394" y="101"/>
                    <a:pt x="395" y="99"/>
                    <a:pt x="395" y="98"/>
                  </a:cubicBezTo>
                  <a:cubicBezTo>
                    <a:pt x="401" y="102"/>
                    <a:pt x="405" y="95"/>
                    <a:pt x="411" y="95"/>
                  </a:cubicBezTo>
                  <a:cubicBezTo>
                    <a:pt x="411" y="101"/>
                    <a:pt x="411" y="101"/>
                    <a:pt x="411" y="101"/>
                  </a:cubicBezTo>
                  <a:cubicBezTo>
                    <a:pt x="416" y="101"/>
                    <a:pt x="420" y="100"/>
                    <a:pt x="423" y="99"/>
                  </a:cubicBezTo>
                  <a:cubicBezTo>
                    <a:pt x="424" y="99"/>
                    <a:pt x="426" y="99"/>
                    <a:pt x="426" y="99"/>
                  </a:cubicBezTo>
                  <a:cubicBezTo>
                    <a:pt x="426" y="99"/>
                    <a:pt x="426" y="98"/>
                    <a:pt x="426" y="98"/>
                  </a:cubicBezTo>
                  <a:cubicBezTo>
                    <a:pt x="429" y="97"/>
                    <a:pt x="433" y="98"/>
                    <a:pt x="433" y="94"/>
                  </a:cubicBezTo>
                  <a:cubicBezTo>
                    <a:pt x="437" y="95"/>
                    <a:pt x="442" y="96"/>
                    <a:pt x="445" y="99"/>
                  </a:cubicBezTo>
                  <a:cubicBezTo>
                    <a:pt x="447" y="98"/>
                    <a:pt x="448" y="97"/>
                    <a:pt x="449" y="95"/>
                  </a:cubicBezTo>
                  <a:cubicBezTo>
                    <a:pt x="449" y="93"/>
                    <a:pt x="443" y="92"/>
                    <a:pt x="447" y="91"/>
                  </a:cubicBezTo>
                  <a:cubicBezTo>
                    <a:pt x="445" y="87"/>
                    <a:pt x="438" y="88"/>
                    <a:pt x="440" y="81"/>
                  </a:cubicBezTo>
                  <a:cubicBezTo>
                    <a:pt x="443" y="82"/>
                    <a:pt x="443" y="84"/>
                    <a:pt x="447" y="85"/>
                  </a:cubicBezTo>
                  <a:cubicBezTo>
                    <a:pt x="449" y="85"/>
                    <a:pt x="452" y="89"/>
                    <a:pt x="456" y="88"/>
                  </a:cubicBezTo>
                  <a:cubicBezTo>
                    <a:pt x="457" y="88"/>
                    <a:pt x="457" y="86"/>
                    <a:pt x="457" y="86"/>
                  </a:cubicBezTo>
                  <a:cubicBezTo>
                    <a:pt x="458" y="86"/>
                    <a:pt x="460" y="89"/>
                    <a:pt x="460" y="86"/>
                  </a:cubicBezTo>
                  <a:cubicBezTo>
                    <a:pt x="462" y="86"/>
                    <a:pt x="462" y="89"/>
                    <a:pt x="463" y="89"/>
                  </a:cubicBezTo>
                  <a:cubicBezTo>
                    <a:pt x="465" y="90"/>
                    <a:pt x="468" y="89"/>
                    <a:pt x="467" y="92"/>
                  </a:cubicBezTo>
                  <a:cubicBezTo>
                    <a:pt x="471" y="90"/>
                    <a:pt x="473" y="93"/>
                    <a:pt x="478" y="91"/>
                  </a:cubicBezTo>
                  <a:cubicBezTo>
                    <a:pt x="476" y="95"/>
                    <a:pt x="483" y="92"/>
                    <a:pt x="481" y="96"/>
                  </a:cubicBezTo>
                  <a:cubicBezTo>
                    <a:pt x="483" y="96"/>
                    <a:pt x="485" y="97"/>
                    <a:pt x="485" y="99"/>
                  </a:cubicBezTo>
                  <a:cubicBezTo>
                    <a:pt x="490" y="98"/>
                    <a:pt x="490" y="102"/>
                    <a:pt x="495" y="101"/>
                  </a:cubicBezTo>
                  <a:cubicBezTo>
                    <a:pt x="498" y="92"/>
                    <a:pt x="487" y="96"/>
                    <a:pt x="489" y="88"/>
                  </a:cubicBezTo>
                  <a:cubicBezTo>
                    <a:pt x="489" y="86"/>
                    <a:pt x="488" y="88"/>
                    <a:pt x="485" y="88"/>
                  </a:cubicBezTo>
                  <a:cubicBezTo>
                    <a:pt x="485" y="85"/>
                    <a:pt x="488" y="84"/>
                    <a:pt x="487" y="79"/>
                  </a:cubicBezTo>
                  <a:cubicBezTo>
                    <a:pt x="487" y="78"/>
                    <a:pt x="484" y="79"/>
                    <a:pt x="484" y="78"/>
                  </a:cubicBezTo>
                  <a:cubicBezTo>
                    <a:pt x="484" y="78"/>
                    <a:pt x="486" y="75"/>
                    <a:pt x="484" y="75"/>
                  </a:cubicBezTo>
                  <a:cubicBezTo>
                    <a:pt x="484" y="72"/>
                    <a:pt x="488" y="73"/>
                    <a:pt x="487" y="70"/>
                  </a:cubicBezTo>
                  <a:cubicBezTo>
                    <a:pt x="489" y="70"/>
                    <a:pt x="488" y="66"/>
                    <a:pt x="492" y="67"/>
                  </a:cubicBezTo>
                  <a:cubicBezTo>
                    <a:pt x="492" y="64"/>
                    <a:pt x="493" y="62"/>
                    <a:pt x="496" y="63"/>
                  </a:cubicBezTo>
                  <a:cubicBezTo>
                    <a:pt x="495" y="56"/>
                    <a:pt x="501" y="58"/>
                    <a:pt x="501" y="53"/>
                  </a:cubicBezTo>
                  <a:cubicBezTo>
                    <a:pt x="507" y="52"/>
                    <a:pt x="510" y="55"/>
                    <a:pt x="515" y="56"/>
                  </a:cubicBezTo>
                  <a:cubicBezTo>
                    <a:pt x="515" y="58"/>
                    <a:pt x="514" y="60"/>
                    <a:pt x="516" y="60"/>
                  </a:cubicBezTo>
                  <a:cubicBezTo>
                    <a:pt x="516" y="61"/>
                    <a:pt x="514" y="61"/>
                    <a:pt x="512" y="61"/>
                  </a:cubicBezTo>
                  <a:cubicBezTo>
                    <a:pt x="512" y="67"/>
                    <a:pt x="514" y="69"/>
                    <a:pt x="512" y="74"/>
                  </a:cubicBezTo>
                  <a:cubicBezTo>
                    <a:pt x="513" y="75"/>
                    <a:pt x="514" y="76"/>
                    <a:pt x="515" y="77"/>
                  </a:cubicBezTo>
                  <a:cubicBezTo>
                    <a:pt x="515" y="77"/>
                    <a:pt x="516" y="78"/>
                    <a:pt x="517" y="78"/>
                  </a:cubicBezTo>
                  <a:cubicBezTo>
                    <a:pt x="515" y="81"/>
                    <a:pt x="517" y="89"/>
                    <a:pt x="515" y="92"/>
                  </a:cubicBezTo>
                  <a:cubicBezTo>
                    <a:pt x="513" y="97"/>
                    <a:pt x="518" y="95"/>
                    <a:pt x="519" y="98"/>
                  </a:cubicBezTo>
                  <a:cubicBezTo>
                    <a:pt x="518" y="109"/>
                    <a:pt x="513" y="116"/>
                    <a:pt x="503" y="119"/>
                  </a:cubicBezTo>
                  <a:cubicBezTo>
                    <a:pt x="504" y="122"/>
                    <a:pt x="510" y="119"/>
                    <a:pt x="511" y="122"/>
                  </a:cubicBezTo>
                  <a:cubicBezTo>
                    <a:pt x="514" y="121"/>
                    <a:pt x="513" y="117"/>
                    <a:pt x="517" y="117"/>
                  </a:cubicBezTo>
                  <a:cubicBezTo>
                    <a:pt x="517" y="118"/>
                    <a:pt x="516" y="120"/>
                    <a:pt x="516" y="122"/>
                  </a:cubicBezTo>
                  <a:cubicBezTo>
                    <a:pt x="518" y="121"/>
                    <a:pt x="517" y="119"/>
                    <a:pt x="519" y="119"/>
                  </a:cubicBezTo>
                  <a:cubicBezTo>
                    <a:pt x="521" y="119"/>
                    <a:pt x="520" y="116"/>
                    <a:pt x="520" y="116"/>
                  </a:cubicBezTo>
                  <a:cubicBezTo>
                    <a:pt x="521" y="116"/>
                    <a:pt x="523" y="116"/>
                    <a:pt x="523" y="116"/>
                  </a:cubicBezTo>
                  <a:cubicBezTo>
                    <a:pt x="524" y="115"/>
                    <a:pt x="523" y="113"/>
                    <a:pt x="523" y="112"/>
                  </a:cubicBezTo>
                  <a:cubicBezTo>
                    <a:pt x="527" y="112"/>
                    <a:pt x="527" y="112"/>
                    <a:pt x="527" y="112"/>
                  </a:cubicBezTo>
                  <a:cubicBezTo>
                    <a:pt x="526" y="107"/>
                    <a:pt x="532" y="103"/>
                    <a:pt x="527" y="101"/>
                  </a:cubicBezTo>
                  <a:cubicBezTo>
                    <a:pt x="528" y="99"/>
                    <a:pt x="530" y="100"/>
                    <a:pt x="530" y="98"/>
                  </a:cubicBezTo>
                  <a:cubicBezTo>
                    <a:pt x="530" y="96"/>
                    <a:pt x="528" y="97"/>
                    <a:pt x="527" y="96"/>
                  </a:cubicBezTo>
                  <a:cubicBezTo>
                    <a:pt x="527" y="93"/>
                    <a:pt x="532" y="96"/>
                    <a:pt x="534" y="95"/>
                  </a:cubicBezTo>
                  <a:cubicBezTo>
                    <a:pt x="533" y="94"/>
                    <a:pt x="534" y="90"/>
                    <a:pt x="530" y="91"/>
                  </a:cubicBezTo>
                  <a:cubicBezTo>
                    <a:pt x="527" y="93"/>
                    <a:pt x="525" y="87"/>
                    <a:pt x="524" y="91"/>
                  </a:cubicBezTo>
                  <a:cubicBezTo>
                    <a:pt x="522" y="88"/>
                    <a:pt x="522" y="85"/>
                    <a:pt x="523" y="82"/>
                  </a:cubicBezTo>
                  <a:cubicBezTo>
                    <a:pt x="523" y="82"/>
                    <a:pt x="526" y="83"/>
                    <a:pt x="526" y="82"/>
                  </a:cubicBezTo>
                  <a:cubicBezTo>
                    <a:pt x="527" y="81"/>
                    <a:pt x="525" y="77"/>
                    <a:pt x="526" y="75"/>
                  </a:cubicBezTo>
                  <a:cubicBezTo>
                    <a:pt x="526" y="73"/>
                    <a:pt x="524" y="75"/>
                    <a:pt x="524" y="75"/>
                  </a:cubicBezTo>
                  <a:cubicBezTo>
                    <a:pt x="522" y="73"/>
                    <a:pt x="523" y="70"/>
                    <a:pt x="522" y="67"/>
                  </a:cubicBezTo>
                  <a:cubicBezTo>
                    <a:pt x="527" y="69"/>
                    <a:pt x="525" y="63"/>
                    <a:pt x="529" y="63"/>
                  </a:cubicBezTo>
                  <a:cubicBezTo>
                    <a:pt x="529" y="56"/>
                    <a:pt x="529" y="56"/>
                    <a:pt x="529" y="56"/>
                  </a:cubicBezTo>
                  <a:cubicBezTo>
                    <a:pt x="533" y="54"/>
                    <a:pt x="531" y="60"/>
                    <a:pt x="532" y="63"/>
                  </a:cubicBezTo>
                  <a:cubicBezTo>
                    <a:pt x="532" y="65"/>
                    <a:pt x="534" y="61"/>
                    <a:pt x="534" y="64"/>
                  </a:cubicBezTo>
                  <a:cubicBezTo>
                    <a:pt x="534" y="65"/>
                    <a:pt x="533" y="66"/>
                    <a:pt x="533" y="65"/>
                  </a:cubicBezTo>
                  <a:cubicBezTo>
                    <a:pt x="534" y="69"/>
                    <a:pt x="537" y="70"/>
                    <a:pt x="541" y="72"/>
                  </a:cubicBezTo>
                  <a:cubicBezTo>
                    <a:pt x="544" y="73"/>
                    <a:pt x="541" y="68"/>
                    <a:pt x="540" y="68"/>
                  </a:cubicBezTo>
                  <a:cubicBezTo>
                    <a:pt x="542" y="66"/>
                    <a:pt x="546" y="66"/>
                    <a:pt x="550" y="65"/>
                  </a:cubicBezTo>
                  <a:cubicBezTo>
                    <a:pt x="550" y="64"/>
                    <a:pt x="547" y="64"/>
                    <a:pt x="546" y="64"/>
                  </a:cubicBezTo>
                  <a:cubicBezTo>
                    <a:pt x="547" y="60"/>
                    <a:pt x="544" y="60"/>
                    <a:pt x="544" y="57"/>
                  </a:cubicBezTo>
                  <a:cubicBezTo>
                    <a:pt x="545" y="60"/>
                    <a:pt x="554" y="56"/>
                    <a:pt x="553" y="61"/>
                  </a:cubicBezTo>
                  <a:cubicBezTo>
                    <a:pt x="554" y="62"/>
                    <a:pt x="555" y="60"/>
                    <a:pt x="555" y="60"/>
                  </a:cubicBezTo>
                  <a:cubicBezTo>
                    <a:pt x="557" y="60"/>
                    <a:pt x="556" y="62"/>
                    <a:pt x="557" y="63"/>
                  </a:cubicBezTo>
                  <a:cubicBezTo>
                    <a:pt x="557" y="63"/>
                    <a:pt x="559" y="62"/>
                    <a:pt x="560" y="63"/>
                  </a:cubicBezTo>
                  <a:cubicBezTo>
                    <a:pt x="562" y="65"/>
                    <a:pt x="567" y="62"/>
                    <a:pt x="564" y="67"/>
                  </a:cubicBezTo>
                  <a:cubicBezTo>
                    <a:pt x="571" y="67"/>
                    <a:pt x="571" y="67"/>
                    <a:pt x="571" y="67"/>
                  </a:cubicBezTo>
                  <a:cubicBezTo>
                    <a:pt x="571" y="65"/>
                    <a:pt x="565" y="64"/>
                    <a:pt x="569" y="63"/>
                  </a:cubicBezTo>
                  <a:cubicBezTo>
                    <a:pt x="568" y="61"/>
                    <a:pt x="567" y="61"/>
                    <a:pt x="565" y="60"/>
                  </a:cubicBezTo>
                  <a:cubicBezTo>
                    <a:pt x="564" y="53"/>
                    <a:pt x="565" y="52"/>
                    <a:pt x="565" y="44"/>
                  </a:cubicBezTo>
                  <a:cubicBezTo>
                    <a:pt x="573" y="44"/>
                    <a:pt x="583" y="45"/>
                    <a:pt x="589" y="44"/>
                  </a:cubicBezTo>
                  <a:cubicBezTo>
                    <a:pt x="592" y="44"/>
                    <a:pt x="590" y="40"/>
                    <a:pt x="593" y="43"/>
                  </a:cubicBezTo>
                  <a:cubicBezTo>
                    <a:pt x="598" y="40"/>
                    <a:pt x="594" y="37"/>
                    <a:pt x="596" y="33"/>
                  </a:cubicBezTo>
                  <a:cubicBezTo>
                    <a:pt x="599" y="34"/>
                    <a:pt x="601" y="33"/>
                    <a:pt x="603" y="32"/>
                  </a:cubicBezTo>
                  <a:cubicBezTo>
                    <a:pt x="605" y="29"/>
                    <a:pt x="609" y="27"/>
                    <a:pt x="611" y="25"/>
                  </a:cubicBezTo>
                  <a:cubicBezTo>
                    <a:pt x="626" y="23"/>
                    <a:pt x="641" y="21"/>
                    <a:pt x="652" y="16"/>
                  </a:cubicBezTo>
                  <a:cubicBezTo>
                    <a:pt x="654" y="15"/>
                    <a:pt x="655" y="19"/>
                    <a:pt x="655" y="19"/>
                  </a:cubicBezTo>
                  <a:cubicBezTo>
                    <a:pt x="656" y="19"/>
                    <a:pt x="657" y="15"/>
                    <a:pt x="656" y="15"/>
                  </a:cubicBezTo>
                  <a:cubicBezTo>
                    <a:pt x="659" y="16"/>
                    <a:pt x="656" y="17"/>
                    <a:pt x="658" y="19"/>
                  </a:cubicBezTo>
                  <a:cubicBezTo>
                    <a:pt x="658" y="20"/>
                    <a:pt x="661" y="19"/>
                    <a:pt x="661" y="21"/>
                  </a:cubicBezTo>
                  <a:cubicBezTo>
                    <a:pt x="663" y="20"/>
                    <a:pt x="659" y="18"/>
                    <a:pt x="662" y="18"/>
                  </a:cubicBezTo>
                  <a:cubicBezTo>
                    <a:pt x="664" y="17"/>
                    <a:pt x="669" y="18"/>
                    <a:pt x="669" y="14"/>
                  </a:cubicBezTo>
                  <a:cubicBezTo>
                    <a:pt x="672" y="14"/>
                    <a:pt x="673" y="13"/>
                    <a:pt x="673" y="11"/>
                  </a:cubicBezTo>
                  <a:cubicBezTo>
                    <a:pt x="675" y="11"/>
                    <a:pt x="675" y="13"/>
                    <a:pt x="677" y="14"/>
                  </a:cubicBezTo>
                  <a:cubicBezTo>
                    <a:pt x="681" y="13"/>
                    <a:pt x="680" y="9"/>
                    <a:pt x="680" y="5"/>
                  </a:cubicBezTo>
                  <a:cubicBezTo>
                    <a:pt x="687" y="3"/>
                    <a:pt x="694" y="0"/>
                    <a:pt x="704" y="1"/>
                  </a:cubicBezTo>
                  <a:cubicBezTo>
                    <a:pt x="703" y="2"/>
                    <a:pt x="703" y="4"/>
                    <a:pt x="703" y="7"/>
                  </a:cubicBezTo>
                  <a:cubicBezTo>
                    <a:pt x="705" y="10"/>
                    <a:pt x="711" y="10"/>
                    <a:pt x="714" y="7"/>
                  </a:cubicBezTo>
                  <a:cubicBezTo>
                    <a:pt x="715" y="7"/>
                    <a:pt x="715" y="8"/>
                    <a:pt x="714" y="8"/>
                  </a:cubicBezTo>
                  <a:moveTo>
                    <a:pt x="1051" y="179"/>
                  </a:moveTo>
                  <a:cubicBezTo>
                    <a:pt x="1051" y="177"/>
                    <a:pt x="1048" y="178"/>
                    <a:pt x="1048" y="176"/>
                  </a:cubicBezTo>
                  <a:cubicBezTo>
                    <a:pt x="1043" y="175"/>
                    <a:pt x="1043" y="179"/>
                    <a:pt x="1048" y="178"/>
                  </a:cubicBezTo>
                  <a:cubicBezTo>
                    <a:pt x="1048" y="179"/>
                    <a:pt x="1049" y="179"/>
                    <a:pt x="1051" y="179"/>
                  </a:cubicBezTo>
                  <a:moveTo>
                    <a:pt x="303" y="284"/>
                  </a:moveTo>
                  <a:cubicBezTo>
                    <a:pt x="302" y="289"/>
                    <a:pt x="308" y="286"/>
                    <a:pt x="306" y="291"/>
                  </a:cubicBezTo>
                  <a:cubicBezTo>
                    <a:pt x="308" y="292"/>
                    <a:pt x="309" y="289"/>
                    <a:pt x="310" y="291"/>
                  </a:cubicBezTo>
                  <a:cubicBezTo>
                    <a:pt x="310" y="293"/>
                    <a:pt x="309" y="292"/>
                    <a:pt x="308" y="293"/>
                  </a:cubicBezTo>
                  <a:cubicBezTo>
                    <a:pt x="306" y="294"/>
                    <a:pt x="300" y="296"/>
                    <a:pt x="299" y="296"/>
                  </a:cubicBezTo>
                  <a:cubicBezTo>
                    <a:pt x="295" y="295"/>
                    <a:pt x="294" y="292"/>
                    <a:pt x="292" y="290"/>
                  </a:cubicBezTo>
                  <a:cubicBezTo>
                    <a:pt x="292" y="288"/>
                    <a:pt x="296" y="289"/>
                    <a:pt x="296" y="287"/>
                  </a:cubicBezTo>
                  <a:cubicBezTo>
                    <a:pt x="293" y="285"/>
                    <a:pt x="292" y="284"/>
                    <a:pt x="287" y="286"/>
                  </a:cubicBezTo>
                  <a:cubicBezTo>
                    <a:pt x="286" y="283"/>
                    <a:pt x="285" y="281"/>
                    <a:pt x="280" y="281"/>
                  </a:cubicBezTo>
                  <a:cubicBezTo>
                    <a:pt x="279" y="281"/>
                    <a:pt x="280" y="284"/>
                    <a:pt x="279" y="284"/>
                  </a:cubicBezTo>
                  <a:cubicBezTo>
                    <a:pt x="278" y="285"/>
                    <a:pt x="276" y="285"/>
                    <a:pt x="275" y="286"/>
                  </a:cubicBezTo>
                  <a:cubicBezTo>
                    <a:pt x="273" y="287"/>
                    <a:pt x="273" y="291"/>
                    <a:pt x="269" y="290"/>
                  </a:cubicBezTo>
                  <a:cubicBezTo>
                    <a:pt x="271" y="295"/>
                    <a:pt x="267" y="296"/>
                    <a:pt x="266" y="297"/>
                  </a:cubicBezTo>
                  <a:cubicBezTo>
                    <a:pt x="265" y="300"/>
                    <a:pt x="266" y="303"/>
                    <a:pt x="265" y="307"/>
                  </a:cubicBezTo>
                  <a:cubicBezTo>
                    <a:pt x="264" y="307"/>
                    <a:pt x="263" y="306"/>
                    <a:pt x="262" y="305"/>
                  </a:cubicBezTo>
                  <a:cubicBezTo>
                    <a:pt x="261" y="310"/>
                    <a:pt x="265" y="312"/>
                    <a:pt x="262" y="315"/>
                  </a:cubicBezTo>
                  <a:cubicBezTo>
                    <a:pt x="265" y="314"/>
                    <a:pt x="264" y="318"/>
                    <a:pt x="265" y="318"/>
                  </a:cubicBezTo>
                  <a:cubicBezTo>
                    <a:pt x="266" y="318"/>
                    <a:pt x="267" y="318"/>
                    <a:pt x="268" y="318"/>
                  </a:cubicBezTo>
                  <a:cubicBezTo>
                    <a:pt x="271" y="319"/>
                    <a:pt x="272" y="321"/>
                    <a:pt x="273" y="319"/>
                  </a:cubicBezTo>
                  <a:cubicBezTo>
                    <a:pt x="274" y="319"/>
                    <a:pt x="276" y="319"/>
                    <a:pt x="276" y="319"/>
                  </a:cubicBezTo>
                  <a:cubicBezTo>
                    <a:pt x="281" y="319"/>
                    <a:pt x="280" y="318"/>
                    <a:pt x="282" y="317"/>
                  </a:cubicBezTo>
                  <a:cubicBezTo>
                    <a:pt x="284" y="316"/>
                    <a:pt x="285" y="318"/>
                    <a:pt x="287" y="318"/>
                  </a:cubicBezTo>
                  <a:cubicBezTo>
                    <a:pt x="288" y="317"/>
                    <a:pt x="288" y="315"/>
                    <a:pt x="289" y="315"/>
                  </a:cubicBezTo>
                  <a:cubicBezTo>
                    <a:pt x="292" y="314"/>
                    <a:pt x="298" y="314"/>
                    <a:pt x="301" y="315"/>
                  </a:cubicBezTo>
                  <a:cubicBezTo>
                    <a:pt x="304" y="316"/>
                    <a:pt x="304" y="318"/>
                    <a:pt x="307" y="318"/>
                  </a:cubicBezTo>
                  <a:cubicBezTo>
                    <a:pt x="308" y="318"/>
                    <a:pt x="309" y="317"/>
                    <a:pt x="310" y="317"/>
                  </a:cubicBezTo>
                  <a:cubicBezTo>
                    <a:pt x="309" y="317"/>
                    <a:pt x="311" y="318"/>
                    <a:pt x="311" y="318"/>
                  </a:cubicBezTo>
                  <a:cubicBezTo>
                    <a:pt x="315" y="319"/>
                    <a:pt x="315" y="319"/>
                    <a:pt x="318" y="319"/>
                  </a:cubicBezTo>
                  <a:cubicBezTo>
                    <a:pt x="325" y="320"/>
                    <a:pt x="331" y="318"/>
                    <a:pt x="338" y="319"/>
                  </a:cubicBezTo>
                  <a:cubicBezTo>
                    <a:pt x="337" y="316"/>
                    <a:pt x="338" y="314"/>
                    <a:pt x="339" y="312"/>
                  </a:cubicBezTo>
                  <a:cubicBezTo>
                    <a:pt x="334" y="306"/>
                    <a:pt x="331" y="300"/>
                    <a:pt x="321" y="298"/>
                  </a:cubicBezTo>
                  <a:cubicBezTo>
                    <a:pt x="322" y="296"/>
                    <a:pt x="319" y="296"/>
                    <a:pt x="318" y="294"/>
                  </a:cubicBezTo>
                  <a:cubicBezTo>
                    <a:pt x="318" y="292"/>
                    <a:pt x="318" y="291"/>
                    <a:pt x="317" y="290"/>
                  </a:cubicBezTo>
                  <a:cubicBezTo>
                    <a:pt x="318" y="286"/>
                    <a:pt x="322" y="286"/>
                    <a:pt x="321" y="280"/>
                  </a:cubicBezTo>
                  <a:cubicBezTo>
                    <a:pt x="313" y="279"/>
                    <a:pt x="309" y="283"/>
                    <a:pt x="303" y="284"/>
                  </a:cubicBezTo>
                  <a:moveTo>
                    <a:pt x="400" y="349"/>
                  </a:moveTo>
                  <a:cubicBezTo>
                    <a:pt x="398" y="349"/>
                    <a:pt x="396" y="349"/>
                    <a:pt x="398" y="350"/>
                  </a:cubicBezTo>
                  <a:cubicBezTo>
                    <a:pt x="401" y="348"/>
                    <a:pt x="406" y="348"/>
                    <a:pt x="408" y="347"/>
                  </a:cubicBezTo>
                  <a:cubicBezTo>
                    <a:pt x="408" y="347"/>
                    <a:pt x="408" y="345"/>
                    <a:pt x="408" y="345"/>
                  </a:cubicBezTo>
                  <a:cubicBezTo>
                    <a:pt x="409" y="344"/>
                    <a:pt x="410" y="346"/>
                    <a:pt x="411" y="346"/>
                  </a:cubicBezTo>
                  <a:cubicBezTo>
                    <a:pt x="411" y="336"/>
                    <a:pt x="411" y="336"/>
                    <a:pt x="411" y="336"/>
                  </a:cubicBezTo>
                  <a:cubicBezTo>
                    <a:pt x="409" y="334"/>
                    <a:pt x="408" y="334"/>
                    <a:pt x="407" y="332"/>
                  </a:cubicBezTo>
                  <a:cubicBezTo>
                    <a:pt x="406" y="331"/>
                    <a:pt x="407" y="330"/>
                    <a:pt x="407" y="329"/>
                  </a:cubicBezTo>
                  <a:cubicBezTo>
                    <a:pt x="406" y="327"/>
                    <a:pt x="402" y="326"/>
                    <a:pt x="405" y="325"/>
                  </a:cubicBezTo>
                  <a:cubicBezTo>
                    <a:pt x="414" y="325"/>
                    <a:pt x="414" y="325"/>
                    <a:pt x="414" y="325"/>
                  </a:cubicBezTo>
                  <a:cubicBezTo>
                    <a:pt x="415" y="320"/>
                    <a:pt x="411" y="320"/>
                    <a:pt x="411" y="318"/>
                  </a:cubicBezTo>
                  <a:cubicBezTo>
                    <a:pt x="411" y="315"/>
                    <a:pt x="408" y="316"/>
                    <a:pt x="407" y="314"/>
                  </a:cubicBezTo>
                  <a:cubicBezTo>
                    <a:pt x="407" y="314"/>
                    <a:pt x="409" y="312"/>
                    <a:pt x="408" y="311"/>
                  </a:cubicBezTo>
                  <a:cubicBezTo>
                    <a:pt x="404" y="312"/>
                    <a:pt x="403" y="309"/>
                    <a:pt x="400" y="310"/>
                  </a:cubicBezTo>
                  <a:cubicBezTo>
                    <a:pt x="401" y="302"/>
                    <a:pt x="391" y="304"/>
                    <a:pt x="391" y="297"/>
                  </a:cubicBezTo>
                  <a:cubicBezTo>
                    <a:pt x="395" y="294"/>
                    <a:pt x="397" y="290"/>
                    <a:pt x="405" y="291"/>
                  </a:cubicBezTo>
                  <a:cubicBezTo>
                    <a:pt x="406" y="290"/>
                    <a:pt x="405" y="289"/>
                    <a:pt x="407" y="288"/>
                  </a:cubicBezTo>
                  <a:cubicBezTo>
                    <a:pt x="407" y="285"/>
                    <a:pt x="402" y="285"/>
                    <a:pt x="402" y="281"/>
                  </a:cubicBezTo>
                  <a:cubicBezTo>
                    <a:pt x="396" y="281"/>
                    <a:pt x="393" y="283"/>
                    <a:pt x="388" y="281"/>
                  </a:cubicBezTo>
                  <a:cubicBezTo>
                    <a:pt x="388" y="283"/>
                    <a:pt x="388" y="285"/>
                    <a:pt x="387" y="283"/>
                  </a:cubicBezTo>
                  <a:cubicBezTo>
                    <a:pt x="386" y="282"/>
                    <a:pt x="386" y="284"/>
                    <a:pt x="386" y="284"/>
                  </a:cubicBezTo>
                  <a:cubicBezTo>
                    <a:pt x="383" y="286"/>
                    <a:pt x="377" y="288"/>
                    <a:pt x="376" y="288"/>
                  </a:cubicBezTo>
                  <a:cubicBezTo>
                    <a:pt x="372" y="290"/>
                    <a:pt x="373" y="290"/>
                    <a:pt x="372" y="293"/>
                  </a:cubicBezTo>
                  <a:cubicBezTo>
                    <a:pt x="371" y="293"/>
                    <a:pt x="369" y="292"/>
                    <a:pt x="369" y="293"/>
                  </a:cubicBezTo>
                  <a:cubicBezTo>
                    <a:pt x="368" y="293"/>
                    <a:pt x="369" y="296"/>
                    <a:pt x="369" y="297"/>
                  </a:cubicBezTo>
                  <a:cubicBezTo>
                    <a:pt x="369" y="300"/>
                    <a:pt x="373" y="295"/>
                    <a:pt x="373" y="300"/>
                  </a:cubicBezTo>
                  <a:cubicBezTo>
                    <a:pt x="373" y="301"/>
                    <a:pt x="374" y="301"/>
                    <a:pt x="374" y="303"/>
                  </a:cubicBezTo>
                  <a:cubicBezTo>
                    <a:pt x="373" y="307"/>
                    <a:pt x="376" y="310"/>
                    <a:pt x="376" y="311"/>
                  </a:cubicBezTo>
                  <a:cubicBezTo>
                    <a:pt x="376" y="313"/>
                    <a:pt x="376" y="313"/>
                    <a:pt x="377" y="314"/>
                  </a:cubicBezTo>
                  <a:cubicBezTo>
                    <a:pt x="377" y="314"/>
                    <a:pt x="379" y="318"/>
                    <a:pt x="379" y="318"/>
                  </a:cubicBezTo>
                  <a:cubicBezTo>
                    <a:pt x="380" y="322"/>
                    <a:pt x="380" y="321"/>
                    <a:pt x="381" y="324"/>
                  </a:cubicBezTo>
                  <a:cubicBezTo>
                    <a:pt x="382" y="325"/>
                    <a:pt x="381" y="327"/>
                    <a:pt x="381" y="328"/>
                  </a:cubicBezTo>
                  <a:cubicBezTo>
                    <a:pt x="382" y="329"/>
                    <a:pt x="385" y="329"/>
                    <a:pt x="384" y="332"/>
                  </a:cubicBezTo>
                  <a:cubicBezTo>
                    <a:pt x="379" y="331"/>
                    <a:pt x="383" y="338"/>
                    <a:pt x="380" y="339"/>
                  </a:cubicBezTo>
                  <a:cubicBezTo>
                    <a:pt x="386" y="340"/>
                    <a:pt x="386" y="349"/>
                    <a:pt x="393" y="345"/>
                  </a:cubicBezTo>
                  <a:cubicBezTo>
                    <a:pt x="387" y="350"/>
                    <a:pt x="399" y="345"/>
                    <a:pt x="400" y="349"/>
                  </a:cubicBezTo>
                  <a:moveTo>
                    <a:pt x="442" y="284"/>
                  </a:moveTo>
                  <a:cubicBezTo>
                    <a:pt x="441" y="285"/>
                    <a:pt x="441" y="287"/>
                    <a:pt x="440" y="288"/>
                  </a:cubicBezTo>
                  <a:cubicBezTo>
                    <a:pt x="439" y="290"/>
                    <a:pt x="437" y="290"/>
                    <a:pt x="436" y="291"/>
                  </a:cubicBezTo>
                  <a:cubicBezTo>
                    <a:pt x="437" y="292"/>
                    <a:pt x="440" y="295"/>
                    <a:pt x="440" y="297"/>
                  </a:cubicBezTo>
                  <a:cubicBezTo>
                    <a:pt x="440" y="297"/>
                    <a:pt x="438" y="297"/>
                    <a:pt x="439" y="298"/>
                  </a:cubicBezTo>
                  <a:cubicBezTo>
                    <a:pt x="440" y="300"/>
                    <a:pt x="443" y="299"/>
                    <a:pt x="445" y="301"/>
                  </a:cubicBezTo>
                  <a:cubicBezTo>
                    <a:pt x="445" y="300"/>
                    <a:pt x="446" y="299"/>
                    <a:pt x="447" y="298"/>
                  </a:cubicBezTo>
                  <a:cubicBezTo>
                    <a:pt x="449" y="294"/>
                    <a:pt x="445" y="294"/>
                    <a:pt x="445" y="291"/>
                  </a:cubicBezTo>
                  <a:cubicBezTo>
                    <a:pt x="447" y="290"/>
                    <a:pt x="449" y="289"/>
                    <a:pt x="449" y="286"/>
                  </a:cubicBezTo>
                  <a:cubicBezTo>
                    <a:pt x="446" y="286"/>
                    <a:pt x="446" y="285"/>
                    <a:pt x="447" y="283"/>
                  </a:cubicBezTo>
                  <a:cubicBezTo>
                    <a:pt x="445" y="284"/>
                    <a:pt x="443" y="283"/>
                    <a:pt x="442" y="284"/>
                  </a:cubicBezTo>
                  <a:moveTo>
                    <a:pt x="258" y="322"/>
                  </a:moveTo>
                  <a:cubicBezTo>
                    <a:pt x="257" y="328"/>
                    <a:pt x="267" y="324"/>
                    <a:pt x="268" y="322"/>
                  </a:cubicBezTo>
                  <a:cubicBezTo>
                    <a:pt x="264" y="321"/>
                    <a:pt x="262" y="321"/>
                    <a:pt x="258" y="322"/>
                  </a:cubicBezTo>
                  <a:moveTo>
                    <a:pt x="290" y="583"/>
                  </a:moveTo>
                  <a:cubicBezTo>
                    <a:pt x="292" y="578"/>
                    <a:pt x="300" y="578"/>
                    <a:pt x="299" y="569"/>
                  </a:cubicBezTo>
                  <a:cubicBezTo>
                    <a:pt x="295" y="572"/>
                    <a:pt x="288" y="566"/>
                    <a:pt x="283" y="570"/>
                  </a:cubicBezTo>
                  <a:cubicBezTo>
                    <a:pt x="289" y="571"/>
                    <a:pt x="282" y="572"/>
                    <a:pt x="282" y="573"/>
                  </a:cubicBezTo>
                  <a:cubicBezTo>
                    <a:pt x="282" y="572"/>
                    <a:pt x="283" y="576"/>
                    <a:pt x="283" y="577"/>
                  </a:cubicBezTo>
                  <a:cubicBezTo>
                    <a:pt x="283" y="579"/>
                    <a:pt x="283" y="581"/>
                    <a:pt x="282" y="582"/>
                  </a:cubicBezTo>
                  <a:cubicBezTo>
                    <a:pt x="282" y="581"/>
                    <a:pt x="281" y="580"/>
                    <a:pt x="280" y="582"/>
                  </a:cubicBezTo>
                  <a:cubicBezTo>
                    <a:pt x="282" y="584"/>
                    <a:pt x="287" y="583"/>
                    <a:pt x="290" y="58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5" name="Freeform 92"/>
            <p:cNvSpPr>
              <a:spLocks/>
            </p:cNvSpPr>
            <p:nvPr/>
          </p:nvSpPr>
          <p:spPr bwMode="auto">
            <a:xfrm>
              <a:off x="2552700" y="2568575"/>
              <a:ext cx="42863" cy="23813"/>
            </a:xfrm>
            <a:custGeom>
              <a:avLst/>
              <a:gdLst>
                <a:gd name="T0" fmla="*/ 76286055 w 17"/>
                <a:gd name="T1" fmla="*/ 0 h 9"/>
                <a:gd name="T2" fmla="*/ 95357568 w 17"/>
                <a:gd name="T3" fmla="*/ 56005530 h 9"/>
                <a:gd name="T4" fmla="*/ 0 w 17"/>
                <a:gd name="T5" fmla="*/ 28004088 h 9"/>
                <a:gd name="T6" fmla="*/ 76286055 w 17"/>
                <a:gd name="T7" fmla="*/ 0 h 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7"/>
                <a:gd name="T13" fmla="*/ 0 h 9"/>
                <a:gd name="T14" fmla="*/ 17 w 17"/>
                <a:gd name="T15" fmla="*/ 9 h 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7" h="9">
                  <a:moveTo>
                    <a:pt x="12" y="0"/>
                  </a:moveTo>
                  <a:cubicBezTo>
                    <a:pt x="12" y="4"/>
                    <a:pt x="17" y="3"/>
                    <a:pt x="15" y="8"/>
                  </a:cubicBezTo>
                  <a:cubicBezTo>
                    <a:pt x="7" y="9"/>
                    <a:pt x="3" y="7"/>
                    <a:pt x="0" y="4"/>
                  </a:cubicBezTo>
                  <a:cubicBezTo>
                    <a:pt x="2" y="1"/>
                    <a:pt x="7" y="1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6" name="Freeform 93"/>
            <p:cNvSpPr>
              <a:spLocks noEditPoints="1"/>
            </p:cNvSpPr>
            <p:nvPr/>
          </p:nvSpPr>
          <p:spPr bwMode="auto">
            <a:xfrm>
              <a:off x="2640013" y="2613025"/>
              <a:ext cx="425450" cy="319088"/>
            </a:xfrm>
            <a:custGeom>
              <a:avLst/>
              <a:gdLst>
                <a:gd name="T0" fmla="*/ 101400595 w 169"/>
                <a:gd name="T1" fmla="*/ 51186583 h 118"/>
                <a:gd name="T2" fmla="*/ 139426762 w 169"/>
                <a:gd name="T3" fmla="*/ 36562617 h 118"/>
                <a:gd name="T4" fmla="*/ 139426762 w 169"/>
                <a:gd name="T5" fmla="*/ 58498565 h 118"/>
                <a:gd name="T6" fmla="*/ 139426762 w 169"/>
                <a:gd name="T7" fmla="*/ 102373165 h 118"/>
                <a:gd name="T8" fmla="*/ 164777540 w 169"/>
                <a:gd name="T9" fmla="*/ 182807679 h 118"/>
                <a:gd name="T10" fmla="*/ 228151968 w 169"/>
                <a:gd name="T11" fmla="*/ 51186583 h 118"/>
                <a:gd name="T12" fmla="*/ 310540738 w 169"/>
                <a:gd name="T13" fmla="*/ 36562617 h 118"/>
                <a:gd name="T14" fmla="*/ 361242294 w 169"/>
                <a:gd name="T15" fmla="*/ 138935783 h 118"/>
                <a:gd name="T16" fmla="*/ 424619240 w 169"/>
                <a:gd name="T17" fmla="*/ 116997131 h 118"/>
                <a:gd name="T18" fmla="*/ 513344446 w 169"/>
                <a:gd name="T19" fmla="*/ 109685148 h 118"/>
                <a:gd name="T20" fmla="*/ 551370613 w 169"/>
                <a:gd name="T21" fmla="*/ 153559748 h 118"/>
                <a:gd name="T22" fmla="*/ 583057827 w 169"/>
                <a:gd name="T23" fmla="*/ 168183713 h 118"/>
                <a:gd name="T24" fmla="*/ 602069651 w 169"/>
                <a:gd name="T25" fmla="*/ 182807679 h 118"/>
                <a:gd name="T26" fmla="*/ 684458422 w 169"/>
                <a:gd name="T27" fmla="*/ 204746331 h 118"/>
                <a:gd name="T28" fmla="*/ 754171803 w 169"/>
                <a:gd name="T29" fmla="*/ 241306244 h 118"/>
                <a:gd name="T30" fmla="*/ 779522581 w 169"/>
                <a:gd name="T31" fmla="*/ 270556879 h 118"/>
                <a:gd name="T32" fmla="*/ 830224137 w 169"/>
                <a:gd name="T33" fmla="*/ 321743461 h 118"/>
                <a:gd name="T34" fmla="*/ 798534406 w 169"/>
                <a:gd name="T35" fmla="*/ 409492661 h 118"/>
                <a:gd name="T36" fmla="*/ 874586740 w 169"/>
                <a:gd name="T37" fmla="*/ 416804644 h 118"/>
                <a:gd name="T38" fmla="*/ 893598565 w 169"/>
                <a:gd name="T39" fmla="*/ 467991226 h 118"/>
                <a:gd name="T40" fmla="*/ 969650899 w 169"/>
                <a:gd name="T41" fmla="*/ 482615192 h 118"/>
                <a:gd name="T42" fmla="*/ 1014013502 w 169"/>
                <a:gd name="T43" fmla="*/ 533801774 h 118"/>
                <a:gd name="T44" fmla="*/ 1026688891 w 169"/>
                <a:gd name="T45" fmla="*/ 570364392 h 118"/>
                <a:gd name="T46" fmla="*/ 982326288 w 169"/>
                <a:gd name="T47" fmla="*/ 643486922 h 118"/>
                <a:gd name="T48" fmla="*/ 925288296 w 169"/>
                <a:gd name="T49" fmla="*/ 636174940 h 118"/>
                <a:gd name="T50" fmla="*/ 868247787 w 169"/>
                <a:gd name="T51" fmla="*/ 570364392 h 118"/>
                <a:gd name="T52" fmla="*/ 823885184 w 169"/>
                <a:gd name="T53" fmla="*/ 621550974 h 118"/>
                <a:gd name="T54" fmla="*/ 887262129 w 169"/>
                <a:gd name="T55" fmla="*/ 665422870 h 118"/>
                <a:gd name="T56" fmla="*/ 925288296 w 169"/>
                <a:gd name="T57" fmla="*/ 738548105 h 118"/>
                <a:gd name="T58" fmla="*/ 893598565 w 169"/>
                <a:gd name="T59" fmla="*/ 804358653 h 118"/>
                <a:gd name="T60" fmla="*/ 779522581 w 169"/>
                <a:gd name="T61" fmla="*/ 753172070 h 118"/>
                <a:gd name="T62" fmla="*/ 817548748 w 169"/>
                <a:gd name="T63" fmla="*/ 804358653 h 118"/>
                <a:gd name="T64" fmla="*/ 861911351 w 169"/>
                <a:gd name="T65" fmla="*/ 840921270 h 118"/>
                <a:gd name="T66" fmla="*/ 817548748 w 169"/>
                <a:gd name="T67" fmla="*/ 840921270 h 118"/>
                <a:gd name="T68" fmla="*/ 716145636 w 169"/>
                <a:gd name="T69" fmla="*/ 797046670 h 118"/>
                <a:gd name="T70" fmla="*/ 665446597 w 169"/>
                <a:gd name="T71" fmla="*/ 767796036 h 118"/>
                <a:gd name="T72" fmla="*/ 640095819 w 169"/>
                <a:gd name="T73" fmla="*/ 716609453 h 118"/>
                <a:gd name="T74" fmla="*/ 583057827 w 169"/>
                <a:gd name="T75" fmla="*/ 599612322 h 118"/>
                <a:gd name="T76" fmla="*/ 595733216 w 169"/>
                <a:gd name="T77" fmla="*/ 570364392 h 118"/>
                <a:gd name="T78" fmla="*/ 608408605 w 169"/>
                <a:gd name="T79" fmla="*/ 533801774 h 118"/>
                <a:gd name="T80" fmla="*/ 640095819 w 169"/>
                <a:gd name="T81" fmla="*/ 482615192 h 118"/>
                <a:gd name="T82" fmla="*/ 608408605 w 169"/>
                <a:gd name="T83" fmla="*/ 416804644 h 118"/>
                <a:gd name="T84" fmla="*/ 576718873 w 169"/>
                <a:gd name="T85" fmla="*/ 387554009 h 118"/>
                <a:gd name="T86" fmla="*/ 551370613 w 169"/>
                <a:gd name="T87" fmla="*/ 387554009 h 118"/>
                <a:gd name="T88" fmla="*/ 513344446 w 169"/>
                <a:gd name="T89" fmla="*/ 380242026 h 118"/>
                <a:gd name="T90" fmla="*/ 443631064 w 169"/>
                <a:gd name="T91" fmla="*/ 285180844 h 118"/>
                <a:gd name="T92" fmla="*/ 373917683 w 169"/>
                <a:gd name="T93" fmla="*/ 307119496 h 118"/>
                <a:gd name="T94" fmla="*/ 310540738 w 169"/>
                <a:gd name="T95" fmla="*/ 307119496 h 118"/>
                <a:gd name="T96" fmla="*/ 234490921 w 169"/>
                <a:gd name="T97" fmla="*/ 307119496 h 118"/>
                <a:gd name="T98" fmla="*/ 101400595 w 169"/>
                <a:gd name="T99" fmla="*/ 270556879 h 118"/>
                <a:gd name="T100" fmla="*/ 44362603 w 169"/>
                <a:gd name="T101" fmla="*/ 233994261 h 118"/>
                <a:gd name="T102" fmla="*/ 25350778 w 169"/>
                <a:gd name="T103" fmla="*/ 182807679 h 118"/>
                <a:gd name="T104" fmla="*/ 31687214 w 169"/>
                <a:gd name="T105" fmla="*/ 138935783 h 118"/>
                <a:gd name="T106" fmla="*/ 690797375 w 169"/>
                <a:gd name="T107" fmla="*/ 592300340 h 118"/>
                <a:gd name="T108" fmla="*/ 735159978 w 169"/>
                <a:gd name="T109" fmla="*/ 548425740 h 118"/>
                <a:gd name="T110" fmla="*/ 690797375 w 169"/>
                <a:gd name="T111" fmla="*/ 592300340 h 118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169"/>
                <a:gd name="T169" fmla="*/ 0 h 118"/>
                <a:gd name="T170" fmla="*/ 169 w 169"/>
                <a:gd name="T171" fmla="*/ 118 h 118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169" h="118">
                  <a:moveTo>
                    <a:pt x="7" y="8"/>
                  </a:moveTo>
                  <a:cubicBezTo>
                    <a:pt x="9" y="12"/>
                    <a:pt x="15" y="3"/>
                    <a:pt x="16" y="7"/>
                  </a:cubicBezTo>
                  <a:cubicBezTo>
                    <a:pt x="18" y="7"/>
                    <a:pt x="17" y="4"/>
                    <a:pt x="18" y="4"/>
                  </a:cubicBezTo>
                  <a:cubicBezTo>
                    <a:pt x="20" y="3"/>
                    <a:pt x="21" y="5"/>
                    <a:pt x="22" y="5"/>
                  </a:cubicBezTo>
                  <a:cubicBezTo>
                    <a:pt x="24" y="5"/>
                    <a:pt x="24" y="0"/>
                    <a:pt x="28" y="4"/>
                  </a:cubicBezTo>
                  <a:cubicBezTo>
                    <a:pt x="28" y="10"/>
                    <a:pt x="24" y="6"/>
                    <a:pt x="22" y="8"/>
                  </a:cubicBezTo>
                  <a:cubicBezTo>
                    <a:pt x="21" y="9"/>
                    <a:pt x="25" y="9"/>
                    <a:pt x="25" y="9"/>
                  </a:cubicBezTo>
                  <a:cubicBezTo>
                    <a:pt x="25" y="11"/>
                    <a:pt x="22" y="12"/>
                    <a:pt x="22" y="14"/>
                  </a:cubicBezTo>
                  <a:cubicBezTo>
                    <a:pt x="22" y="16"/>
                    <a:pt x="23" y="16"/>
                    <a:pt x="23" y="18"/>
                  </a:cubicBezTo>
                  <a:cubicBezTo>
                    <a:pt x="24" y="20"/>
                    <a:pt x="22" y="25"/>
                    <a:pt x="26" y="25"/>
                  </a:cubicBezTo>
                  <a:cubicBezTo>
                    <a:pt x="29" y="24"/>
                    <a:pt x="27" y="17"/>
                    <a:pt x="28" y="14"/>
                  </a:cubicBezTo>
                  <a:cubicBezTo>
                    <a:pt x="34" y="15"/>
                    <a:pt x="34" y="10"/>
                    <a:pt x="36" y="7"/>
                  </a:cubicBezTo>
                  <a:cubicBezTo>
                    <a:pt x="38" y="10"/>
                    <a:pt x="41" y="4"/>
                    <a:pt x="43" y="8"/>
                  </a:cubicBezTo>
                  <a:cubicBezTo>
                    <a:pt x="46" y="8"/>
                    <a:pt x="45" y="4"/>
                    <a:pt x="49" y="5"/>
                  </a:cubicBezTo>
                  <a:cubicBezTo>
                    <a:pt x="48" y="10"/>
                    <a:pt x="52" y="11"/>
                    <a:pt x="56" y="12"/>
                  </a:cubicBezTo>
                  <a:cubicBezTo>
                    <a:pt x="54" y="17"/>
                    <a:pt x="55" y="16"/>
                    <a:pt x="57" y="19"/>
                  </a:cubicBezTo>
                  <a:cubicBezTo>
                    <a:pt x="59" y="18"/>
                    <a:pt x="61" y="18"/>
                    <a:pt x="63" y="19"/>
                  </a:cubicBezTo>
                  <a:cubicBezTo>
                    <a:pt x="66" y="20"/>
                    <a:pt x="66" y="17"/>
                    <a:pt x="67" y="16"/>
                  </a:cubicBezTo>
                  <a:cubicBezTo>
                    <a:pt x="68" y="16"/>
                    <a:pt x="71" y="17"/>
                    <a:pt x="71" y="15"/>
                  </a:cubicBezTo>
                  <a:cubicBezTo>
                    <a:pt x="75" y="16"/>
                    <a:pt x="77" y="16"/>
                    <a:pt x="81" y="15"/>
                  </a:cubicBezTo>
                  <a:cubicBezTo>
                    <a:pt x="81" y="18"/>
                    <a:pt x="85" y="17"/>
                    <a:pt x="84" y="16"/>
                  </a:cubicBezTo>
                  <a:cubicBezTo>
                    <a:pt x="85" y="17"/>
                    <a:pt x="85" y="19"/>
                    <a:pt x="87" y="21"/>
                  </a:cubicBezTo>
                  <a:cubicBezTo>
                    <a:pt x="87" y="21"/>
                    <a:pt x="90" y="21"/>
                    <a:pt x="91" y="22"/>
                  </a:cubicBezTo>
                  <a:cubicBezTo>
                    <a:pt x="92" y="22"/>
                    <a:pt x="91" y="23"/>
                    <a:pt x="92" y="23"/>
                  </a:cubicBezTo>
                  <a:cubicBezTo>
                    <a:pt x="95" y="24"/>
                    <a:pt x="91" y="26"/>
                    <a:pt x="94" y="28"/>
                  </a:cubicBezTo>
                  <a:cubicBezTo>
                    <a:pt x="94" y="28"/>
                    <a:pt x="95" y="25"/>
                    <a:pt x="95" y="25"/>
                  </a:cubicBezTo>
                  <a:cubicBezTo>
                    <a:pt x="97" y="26"/>
                    <a:pt x="97" y="29"/>
                    <a:pt x="101" y="29"/>
                  </a:cubicBezTo>
                  <a:cubicBezTo>
                    <a:pt x="103" y="29"/>
                    <a:pt x="105" y="28"/>
                    <a:pt x="108" y="28"/>
                  </a:cubicBezTo>
                  <a:cubicBezTo>
                    <a:pt x="107" y="33"/>
                    <a:pt x="116" y="30"/>
                    <a:pt x="116" y="35"/>
                  </a:cubicBezTo>
                  <a:cubicBezTo>
                    <a:pt x="118" y="35"/>
                    <a:pt x="119" y="34"/>
                    <a:pt x="119" y="33"/>
                  </a:cubicBezTo>
                  <a:cubicBezTo>
                    <a:pt x="121" y="34"/>
                    <a:pt x="121" y="36"/>
                    <a:pt x="122" y="39"/>
                  </a:cubicBezTo>
                  <a:cubicBezTo>
                    <a:pt x="123" y="39"/>
                    <a:pt x="123" y="38"/>
                    <a:pt x="123" y="37"/>
                  </a:cubicBezTo>
                  <a:cubicBezTo>
                    <a:pt x="125" y="39"/>
                    <a:pt x="127" y="42"/>
                    <a:pt x="131" y="42"/>
                  </a:cubicBezTo>
                  <a:cubicBezTo>
                    <a:pt x="131" y="43"/>
                    <a:pt x="130" y="44"/>
                    <a:pt x="131" y="44"/>
                  </a:cubicBezTo>
                  <a:cubicBezTo>
                    <a:pt x="133" y="47"/>
                    <a:pt x="127" y="49"/>
                    <a:pt x="131" y="50"/>
                  </a:cubicBezTo>
                  <a:cubicBezTo>
                    <a:pt x="130" y="52"/>
                    <a:pt x="126" y="52"/>
                    <a:pt x="126" y="56"/>
                  </a:cubicBezTo>
                  <a:cubicBezTo>
                    <a:pt x="129" y="61"/>
                    <a:pt x="135" y="54"/>
                    <a:pt x="137" y="60"/>
                  </a:cubicBezTo>
                  <a:cubicBezTo>
                    <a:pt x="138" y="60"/>
                    <a:pt x="138" y="58"/>
                    <a:pt x="138" y="57"/>
                  </a:cubicBezTo>
                  <a:cubicBezTo>
                    <a:pt x="141" y="57"/>
                    <a:pt x="139" y="60"/>
                    <a:pt x="140" y="61"/>
                  </a:cubicBezTo>
                  <a:cubicBezTo>
                    <a:pt x="140" y="61"/>
                    <a:pt x="141" y="64"/>
                    <a:pt x="141" y="64"/>
                  </a:cubicBezTo>
                  <a:cubicBezTo>
                    <a:pt x="143" y="64"/>
                    <a:pt x="145" y="61"/>
                    <a:pt x="144" y="67"/>
                  </a:cubicBezTo>
                  <a:cubicBezTo>
                    <a:pt x="147" y="67"/>
                    <a:pt x="148" y="65"/>
                    <a:pt x="153" y="66"/>
                  </a:cubicBezTo>
                  <a:cubicBezTo>
                    <a:pt x="153" y="67"/>
                    <a:pt x="154" y="68"/>
                    <a:pt x="154" y="70"/>
                  </a:cubicBezTo>
                  <a:cubicBezTo>
                    <a:pt x="156" y="70"/>
                    <a:pt x="161" y="68"/>
                    <a:pt x="160" y="73"/>
                  </a:cubicBezTo>
                  <a:cubicBezTo>
                    <a:pt x="165" y="70"/>
                    <a:pt x="162" y="73"/>
                    <a:pt x="167" y="74"/>
                  </a:cubicBezTo>
                  <a:cubicBezTo>
                    <a:pt x="169" y="77"/>
                    <a:pt x="162" y="78"/>
                    <a:pt x="162" y="78"/>
                  </a:cubicBezTo>
                  <a:cubicBezTo>
                    <a:pt x="162" y="79"/>
                    <a:pt x="163" y="80"/>
                    <a:pt x="164" y="80"/>
                  </a:cubicBezTo>
                  <a:cubicBezTo>
                    <a:pt x="160" y="83"/>
                    <a:pt x="157" y="83"/>
                    <a:pt x="155" y="88"/>
                  </a:cubicBezTo>
                  <a:cubicBezTo>
                    <a:pt x="154" y="88"/>
                    <a:pt x="153" y="88"/>
                    <a:pt x="153" y="89"/>
                  </a:cubicBezTo>
                  <a:cubicBezTo>
                    <a:pt x="151" y="89"/>
                    <a:pt x="146" y="89"/>
                    <a:pt x="146" y="87"/>
                  </a:cubicBezTo>
                  <a:cubicBezTo>
                    <a:pt x="146" y="84"/>
                    <a:pt x="138" y="87"/>
                    <a:pt x="140" y="81"/>
                  </a:cubicBezTo>
                  <a:cubicBezTo>
                    <a:pt x="137" y="81"/>
                    <a:pt x="137" y="80"/>
                    <a:pt x="137" y="78"/>
                  </a:cubicBezTo>
                  <a:cubicBezTo>
                    <a:pt x="131" y="78"/>
                    <a:pt x="131" y="78"/>
                    <a:pt x="131" y="78"/>
                  </a:cubicBezTo>
                  <a:cubicBezTo>
                    <a:pt x="128" y="78"/>
                    <a:pt x="131" y="83"/>
                    <a:pt x="130" y="85"/>
                  </a:cubicBezTo>
                  <a:cubicBezTo>
                    <a:pt x="130" y="88"/>
                    <a:pt x="134" y="88"/>
                    <a:pt x="134" y="91"/>
                  </a:cubicBezTo>
                  <a:cubicBezTo>
                    <a:pt x="137" y="89"/>
                    <a:pt x="140" y="94"/>
                    <a:pt x="140" y="91"/>
                  </a:cubicBezTo>
                  <a:cubicBezTo>
                    <a:pt x="142" y="92"/>
                    <a:pt x="143" y="96"/>
                    <a:pt x="143" y="99"/>
                  </a:cubicBezTo>
                  <a:cubicBezTo>
                    <a:pt x="142" y="101"/>
                    <a:pt x="145" y="100"/>
                    <a:pt x="146" y="101"/>
                  </a:cubicBezTo>
                  <a:cubicBezTo>
                    <a:pt x="147" y="104"/>
                    <a:pt x="144" y="110"/>
                    <a:pt x="144" y="113"/>
                  </a:cubicBezTo>
                  <a:cubicBezTo>
                    <a:pt x="141" y="115"/>
                    <a:pt x="142" y="111"/>
                    <a:pt x="141" y="110"/>
                  </a:cubicBezTo>
                  <a:cubicBezTo>
                    <a:pt x="139" y="109"/>
                    <a:pt x="135" y="110"/>
                    <a:pt x="134" y="106"/>
                  </a:cubicBezTo>
                  <a:cubicBezTo>
                    <a:pt x="129" y="107"/>
                    <a:pt x="129" y="102"/>
                    <a:pt x="123" y="103"/>
                  </a:cubicBezTo>
                  <a:cubicBezTo>
                    <a:pt x="123" y="106"/>
                    <a:pt x="128" y="104"/>
                    <a:pt x="129" y="106"/>
                  </a:cubicBezTo>
                  <a:cubicBezTo>
                    <a:pt x="124" y="111"/>
                    <a:pt x="133" y="108"/>
                    <a:pt x="129" y="110"/>
                  </a:cubicBezTo>
                  <a:cubicBezTo>
                    <a:pt x="129" y="112"/>
                    <a:pt x="132" y="112"/>
                    <a:pt x="134" y="113"/>
                  </a:cubicBezTo>
                  <a:cubicBezTo>
                    <a:pt x="135" y="114"/>
                    <a:pt x="134" y="115"/>
                    <a:pt x="136" y="115"/>
                  </a:cubicBezTo>
                  <a:cubicBezTo>
                    <a:pt x="138" y="115"/>
                    <a:pt x="138" y="115"/>
                    <a:pt x="138" y="117"/>
                  </a:cubicBezTo>
                  <a:cubicBezTo>
                    <a:pt x="134" y="118"/>
                    <a:pt x="132" y="117"/>
                    <a:pt x="129" y="115"/>
                  </a:cubicBezTo>
                  <a:cubicBezTo>
                    <a:pt x="127" y="113"/>
                    <a:pt x="123" y="114"/>
                    <a:pt x="120" y="112"/>
                  </a:cubicBezTo>
                  <a:cubicBezTo>
                    <a:pt x="119" y="111"/>
                    <a:pt x="115" y="109"/>
                    <a:pt x="113" y="109"/>
                  </a:cubicBezTo>
                  <a:cubicBezTo>
                    <a:pt x="111" y="109"/>
                    <a:pt x="111" y="107"/>
                    <a:pt x="110" y="106"/>
                  </a:cubicBezTo>
                  <a:cubicBezTo>
                    <a:pt x="109" y="105"/>
                    <a:pt x="106" y="106"/>
                    <a:pt x="105" y="105"/>
                  </a:cubicBezTo>
                  <a:cubicBezTo>
                    <a:pt x="104" y="104"/>
                    <a:pt x="104" y="102"/>
                    <a:pt x="103" y="101"/>
                  </a:cubicBezTo>
                  <a:cubicBezTo>
                    <a:pt x="103" y="100"/>
                    <a:pt x="99" y="101"/>
                    <a:pt x="101" y="98"/>
                  </a:cubicBezTo>
                  <a:cubicBezTo>
                    <a:pt x="95" y="98"/>
                    <a:pt x="94" y="92"/>
                    <a:pt x="91" y="89"/>
                  </a:cubicBezTo>
                  <a:cubicBezTo>
                    <a:pt x="92" y="89"/>
                    <a:pt x="90" y="84"/>
                    <a:pt x="92" y="82"/>
                  </a:cubicBezTo>
                  <a:cubicBezTo>
                    <a:pt x="92" y="82"/>
                    <a:pt x="95" y="83"/>
                    <a:pt x="95" y="82"/>
                  </a:cubicBezTo>
                  <a:cubicBezTo>
                    <a:pt x="95" y="82"/>
                    <a:pt x="93" y="80"/>
                    <a:pt x="94" y="78"/>
                  </a:cubicBezTo>
                  <a:cubicBezTo>
                    <a:pt x="94" y="78"/>
                    <a:pt x="96" y="78"/>
                    <a:pt x="96" y="78"/>
                  </a:cubicBezTo>
                  <a:cubicBezTo>
                    <a:pt x="97" y="77"/>
                    <a:pt x="96" y="74"/>
                    <a:pt x="96" y="73"/>
                  </a:cubicBezTo>
                  <a:cubicBezTo>
                    <a:pt x="97" y="72"/>
                    <a:pt x="99" y="73"/>
                    <a:pt x="99" y="73"/>
                  </a:cubicBezTo>
                  <a:cubicBezTo>
                    <a:pt x="101" y="71"/>
                    <a:pt x="99" y="67"/>
                    <a:pt x="101" y="66"/>
                  </a:cubicBezTo>
                  <a:cubicBezTo>
                    <a:pt x="100" y="64"/>
                    <a:pt x="98" y="64"/>
                    <a:pt x="96" y="64"/>
                  </a:cubicBezTo>
                  <a:cubicBezTo>
                    <a:pt x="96" y="57"/>
                    <a:pt x="96" y="57"/>
                    <a:pt x="96" y="57"/>
                  </a:cubicBezTo>
                  <a:cubicBezTo>
                    <a:pt x="95" y="57"/>
                    <a:pt x="94" y="57"/>
                    <a:pt x="94" y="59"/>
                  </a:cubicBezTo>
                  <a:cubicBezTo>
                    <a:pt x="91" y="57"/>
                    <a:pt x="92" y="54"/>
                    <a:pt x="91" y="53"/>
                  </a:cubicBezTo>
                  <a:cubicBezTo>
                    <a:pt x="90" y="53"/>
                    <a:pt x="89" y="55"/>
                    <a:pt x="88" y="54"/>
                  </a:cubicBezTo>
                  <a:cubicBezTo>
                    <a:pt x="88" y="54"/>
                    <a:pt x="87" y="53"/>
                    <a:pt x="87" y="53"/>
                  </a:cubicBezTo>
                  <a:cubicBezTo>
                    <a:pt x="86" y="52"/>
                    <a:pt x="84" y="50"/>
                    <a:pt x="84" y="50"/>
                  </a:cubicBezTo>
                  <a:cubicBezTo>
                    <a:pt x="83" y="50"/>
                    <a:pt x="82" y="52"/>
                    <a:pt x="81" y="52"/>
                  </a:cubicBezTo>
                  <a:cubicBezTo>
                    <a:pt x="81" y="51"/>
                    <a:pt x="79" y="48"/>
                    <a:pt x="75" y="49"/>
                  </a:cubicBezTo>
                  <a:cubicBezTo>
                    <a:pt x="81" y="42"/>
                    <a:pt x="68" y="46"/>
                    <a:pt x="70" y="39"/>
                  </a:cubicBezTo>
                  <a:cubicBezTo>
                    <a:pt x="66" y="39"/>
                    <a:pt x="63" y="39"/>
                    <a:pt x="63" y="43"/>
                  </a:cubicBezTo>
                  <a:cubicBezTo>
                    <a:pt x="61" y="44"/>
                    <a:pt x="59" y="42"/>
                    <a:pt x="59" y="42"/>
                  </a:cubicBezTo>
                  <a:cubicBezTo>
                    <a:pt x="57" y="42"/>
                    <a:pt x="56" y="43"/>
                    <a:pt x="54" y="43"/>
                  </a:cubicBezTo>
                  <a:cubicBezTo>
                    <a:pt x="52" y="43"/>
                    <a:pt x="51" y="42"/>
                    <a:pt x="49" y="42"/>
                  </a:cubicBezTo>
                  <a:cubicBezTo>
                    <a:pt x="46" y="42"/>
                    <a:pt x="46" y="43"/>
                    <a:pt x="43" y="43"/>
                  </a:cubicBezTo>
                  <a:cubicBezTo>
                    <a:pt x="40" y="43"/>
                    <a:pt x="39" y="42"/>
                    <a:pt x="37" y="42"/>
                  </a:cubicBezTo>
                  <a:cubicBezTo>
                    <a:pt x="31" y="41"/>
                    <a:pt x="26" y="42"/>
                    <a:pt x="19" y="40"/>
                  </a:cubicBezTo>
                  <a:cubicBezTo>
                    <a:pt x="19" y="40"/>
                    <a:pt x="17" y="38"/>
                    <a:pt x="16" y="37"/>
                  </a:cubicBezTo>
                  <a:cubicBezTo>
                    <a:pt x="14" y="37"/>
                    <a:pt x="12" y="38"/>
                    <a:pt x="12" y="35"/>
                  </a:cubicBezTo>
                  <a:cubicBezTo>
                    <a:pt x="10" y="34"/>
                    <a:pt x="5" y="36"/>
                    <a:pt x="7" y="32"/>
                  </a:cubicBezTo>
                  <a:cubicBezTo>
                    <a:pt x="11" y="33"/>
                    <a:pt x="13" y="30"/>
                    <a:pt x="15" y="29"/>
                  </a:cubicBezTo>
                  <a:cubicBezTo>
                    <a:pt x="13" y="26"/>
                    <a:pt x="5" y="28"/>
                    <a:pt x="4" y="25"/>
                  </a:cubicBezTo>
                  <a:cubicBezTo>
                    <a:pt x="3" y="25"/>
                    <a:pt x="2" y="25"/>
                    <a:pt x="2" y="26"/>
                  </a:cubicBezTo>
                  <a:cubicBezTo>
                    <a:pt x="0" y="26"/>
                    <a:pt x="4" y="20"/>
                    <a:pt x="5" y="19"/>
                  </a:cubicBezTo>
                  <a:cubicBezTo>
                    <a:pt x="4" y="14"/>
                    <a:pt x="8" y="13"/>
                    <a:pt x="7" y="8"/>
                  </a:cubicBezTo>
                  <a:moveTo>
                    <a:pt x="109" y="81"/>
                  </a:moveTo>
                  <a:cubicBezTo>
                    <a:pt x="110" y="78"/>
                    <a:pt x="116" y="80"/>
                    <a:pt x="119" y="80"/>
                  </a:cubicBezTo>
                  <a:cubicBezTo>
                    <a:pt x="119" y="77"/>
                    <a:pt x="117" y="77"/>
                    <a:pt x="116" y="75"/>
                  </a:cubicBezTo>
                  <a:cubicBezTo>
                    <a:pt x="114" y="73"/>
                    <a:pt x="111" y="75"/>
                    <a:pt x="108" y="73"/>
                  </a:cubicBezTo>
                  <a:cubicBezTo>
                    <a:pt x="108" y="75"/>
                    <a:pt x="106" y="81"/>
                    <a:pt x="109" y="8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7" name="Freeform 94"/>
            <p:cNvSpPr>
              <a:spLocks/>
            </p:cNvSpPr>
            <p:nvPr/>
          </p:nvSpPr>
          <p:spPr bwMode="auto">
            <a:xfrm>
              <a:off x="2225675" y="2630488"/>
              <a:ext cx="260350" cy="139700"/>
            </a:xfrm>
            <a:custGeom>
              <a:avLst/>
              <a:gdLst>
                <a:gd name="T0" fmla="*/ 75201096 w 104"/>
                <a:gd name="T1" fmla="*/ 288700796 h 52"/>
                <a:gd name="T2" fmla="*/ 81469523 w 104"/>
                <a:gd name="T3" fmla="*/ 259828567 h 52"/>
                <a:gd name="T4" fmla="*/ 119070071 w 104"/>
                <a:gd name="T5" fmla="*/ 245393796 h 52"/>
                <a:gd name="T6" fmla="*/ 137870345 w 104"/>
                <a:gd name="T7" fmla="*/ 238177754 h 52"/>
                <a:gd name="T8" fmla="*/ 231874219 w 104"/>
                <a:gd name="T9" fmla="*/ 223742983 h 52"/>
                <a:gd name="T10" fmla="*/ 137870345 w 104"/>
                <a:gd name="T11" fmla="*/ 216524254 h 52"/>
                <a:gd name="T12" fmla="*/ 125335995 w 104"/>
                <a:gd name="T13" fmla="*/ 209308212 h 52"/>
                <a:gd name="T14" fmla="*/ 100269797 w 104"/>
                <a:gd name="T15" fmla="*/ 216524254 h 52"/>
                <a:gd name="T16" fmla="*/ 43868975 w 104"/>
                <a:gd name="T17" fmla="*/ 209308212 h 52"/>
                <a:gd name="T18" fmla="*/ 94001370 w 104"/>
                <a:gd name="T19" fmla="*/ 166001212 h 52"/>
                <a:gd name="T20" fmla="*/ 119070071 w 104"/>
                <a:gd name="T21" fmla="*/ 166001212 h 52"/>
                <a:gd name="T22" fmla="*/ 18800274 w 104"/>
                <a:gd name="T23" fmla="*/ 144350398 h 52"/>
                <a:gd name="T24" fmla="*/ 0 w 104"/>
                <a:gd name="T25" fmla="*/ 115480856 h 52"/>
                <a:gd name="T26" fmla="*/ 43868975 w 104"/>
                <a:gd name="T27" fmla="*/ 72173856 h 52"/>
                <a:gd name="T28" fmla="*/ 43868975 w 104"/>
                <a:gd name="T29" fmla="*/ 64957813 h 52"/>
                <a:gd name="T30" fmla="*/ 137870345 w 104"/>
                <a:gd name="T31" fmla="*/ 21653500 h 52"/>
                <a:gd name="T32" fmla="*/ 162939046 w 104"/>
                <a:gd name="T33" fmla="*/ 7218729 h 52"/>
                <a:gd name="T34" fmla="*/ 181739320 w 104"/>
                <a:gd name="T35" fmla="*/ 14434771 h 52"/>
                <a:gd name="T36" fmla="*/ 194271167 w 104"/>
                <a:gd name="T37" fmla="*/ 57739085 h 52"/>
                <a:gd name="T38" fmla="*/ 181739320 w 104"/>
                <a:gd name="T39" fmla="*/ 64957813 h 52"/>
                <a:gd name="T40" fmla="*/ 194271167 w 104"/>
                <a:gd name="T41" fmla="*/ 72173856 h 52"/>
                <a:gd name="T42" fmla="*/ 206805518 w 104"/>
                <a:gd name="T43" fmla="*/ 57739085 h 52"/>
                <a:gd name="T44" fmla="*/ 256940416 w 104"/>
                <a:gd name="T45" fmla="*/ 43304313 h 52"/>
                <a:gd name="T46" fmla="*/ 282006614 w 104"/>
                <a:gd name="T47" fmla="*/ 93827356 h 52"/>
                <a:gd name="T48" fmla="*/ 319609665 w 104"/>
                <a:gd name="T49" fmla="*/ 72173856 h 52"/>
                <a:gd name="T50" fmla="*/ 344675863 w 104"/>
                <a:gd name="T51" fmla="*/ 43304313 h 52"/>
                <a:gd name="T52" fmla="*/ 369744564 w 104"/>
                <a:gd name="T53" fmla="*/ 57739085 h 52"/>
                <a:gd name="T54" fmla="*/ 382276411 w 104"/>
                <a:gd name="T55" fmla="*/ 93827356 h 52"/>
                <a:gd name="T56" fmla="*/ 401076685 w 104"/>
                <a:gd name="T57" fmla="*/ 137131669 h 52"/>
                <a:gd name="T58" fmla="*/ 432411310 w 104"/>
                <a:gd name="T59" fmla="*/ 108262127 h 52"/>
                <a:gd name="T60" fmla="*/ 407345112 w 104"/>
                <a:gd name="T61" fmla="*/ 86608627 h 52"/>
                <a:gd name="T62" fmla="*/ 407345112 w 104"/>
                <a:gd name="T63" fmla="*/ 21653500 h 52"/>
                <a:gd name="T64" fmla="*/ 444945660 w 104"/>
                <a:gd name="T65" fmla="*/ 14434771 h 52"/>
                <a:gd name="T66" fmla="*/ 476280285 w 104"/>
                <a:gd name="T67" fmla="*/ 86608627 h 52"/>
                <a:gd name="T68" fmla="*/ 501346482 w 104"/>
                <a:gd name="T69" fmla="*/ 108262127 h 52"/>
                <a:gd name="T70" fmla="*/ 520146756 w 104"/>
                <a:gd name="T71" fmla="*/ 137131669 h 52"/>
                <a:gd name="T72" fmla="*/ 513880833 w 104"/>
                <a:gd name="T73" fmla="*/ 166001212 h 52"/>
                <a:gd name="T74" fmla="*/ 538947030 w 104"/>
                <a:gd name="T75" fmla="*/ 209308212 h 52"/>
                <a:gd name="T76" fmla="*/ 620416553 w 104"/>
                <a:gd name="T77" fmla="*/ 216524254 h 52"/>
                <a:gd name="T78" fmla="*/ 645485254 w 104"/>
                <a:gd name="T79" fmla="*/ 245393796 h 52"/>
                <a:gd name="T80" fmla="*/ 651751178 w 104"/>
                <a:gd name="T81" fmla="*/ 267047296 h 52"/>
                <a:gd name="T82" fmla="*/ 582816005 w 104"/>
                <a:gd name="T83" fmla="*/ 267047296 h 52"/>
                <a:gd name="T84" fmla="*/ 601616279 w 104"/>
                <a:gd name="T85" fmla="*/ 339221152 h 52"/>
                <a:gd name="T86" fmla="*/ 501346482 w 104"/>
                <a:gd name="T87" fmla="*/ 339221152 h 52"/>
                <a:gd name="T88" fmla="*/ 382276411 w 104"/>
                <a:gd name="T89" fmla="*/ 339221152 h 52"/>
                <a:gd name="T90" fmla="*/ 338409939 w 104"/>
                <a:gd name="T91" fmla="*/ 346439881 h 52"/>
                <a:gd name="T92" fmla="*/ 325875589 w 104"/>
                <a:gd name="T93" fmla="*/ 368090694 h 52"/>
                <a:gd name="T94" fmla="*/ 213071441 w 104"/>
                <a:gd name="T95" fmla="*/ 368090694 h 52"/>
                <a:gd name="T96" fmla="*/ 181739320 w 104"/>
                <a:gd name="T97" fmla="*/ 310351610 h 52"/>
                <a:gd name="T98" fmla="*/ 106535721 w 104"/>
                <a:gd name="T99" fmla="*/ 288700796 h 52"/>
                <a:gd name="T100" fmla="*/ 100269797 w 104"/>
                <a:gd name="T101" fmla="*/ 295916838 h 52"/>
                <a:gd name="T102" fmla="*/ 100269797 w 104"/>
                <a:gd name="T103" fmla="*/ 274263338 h 52"/>
                <a:gd name="T104" fmla="*/ 75201096 w 104"/>
                <a:gd name="T105" fmla="*/ 288700796 h 52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104"/>
                <a:gd name="T160" fmla="*/ 0 h 52"/>
                <a:gd name="T161" fmla="*/ 104 w 104"/>
                <a:gd name="T162" fmla="*/ 52 h 52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104" h="52">
                  <a:moveTo>
                    <a:pt x="12" y="40"/>
                  </a:moveTo>
                  <a:cubicBezTo>
                    <a:pt x="9" y="40"/>
                    <a:pt x="12" y="36"/>
                    <a:pt x="13" y="36"/>
                  </a:cubicBezTo>
                  <a:cubicBezTo>
                    <a:pt x="13" y="34"/>
                    <a:pt x="17" y="35"/>
                    <a:pt x="19" y="34"/>
                  </a:cubicBezTo>
                  <a:cubicBezTo>
                    <a:pt x="20" y="34"/>
                    <a:pt x="20" y="33"/>
                    <a:pt x="22" y="33"/>
                  </a:cubicBezTo>
                  <a:cubicBezTo>
                    <a:pt x="27" y="32"/>
                    <a:pt x="33" y="35"/>
                    <a:pt x="37" y="31"/>
                  </a:cubicBezTo>
                  <a:cubicBezTo>
                    <a:pt x="36" y="28"/>
                    <a:pt x="27" y="31"/>
                    <a:pt x="22" y="30"/>
                  </a:cubicBezTo>
                  <a:cubicBezTo>
                    <a:pt x="21" y="30"/>
                    <a:pt x="20" y="29"/>
                    <a:pt x="20" y="29"/>
                  </a:cubicBezTo>
                  <a:cubicBezTo>
                    <a:pt x="19" y="29"/>
                    <a:pt x="18" y="30"/>
                    <a:pt x="16" y="30"/>
                  </a:cubicBezTo>
                  <a:cubicBezTo>
                    <a:pt x="13" y="30"/>
                    <a:pt x="10" y="28"/>
                    <a:pt x="7" y="29"/>
                  </a:cubicBezTo>
                  <a:cubicBezTo>
                    <a:pt x="4" y="25"/>
                    <a:pt x="14" y="26"/>
                    <a:pt x="15" y="23"/>
                  </a:cubicBezTo>
                  <a:cubicBezTo>
                    <a:pt x="15" y="21"/>
                    <a:pt x="18" y="23"/>
                    <a:pt x="19" y="23"/>
                  </a:cubicBezTo>
                  <a:cubicBezTo>
                    <a:pt x="18" y="15"/>
                    <a:pt x="10" y="23"/>
                    <a:pt x="3" y="20"/>
                  </a:cubicBezTo>
                  <a:cubicBezTo>
                    <a:pt x="0" y="18"/>
                    <a:pt x="6" y="16"/>
                    <a:pt x="0" y="16"/>
                  </a:cubicBezTo>
                  <a:cubicBezTo>
                    <a:pt x="2" y="13"/>
                    <a:pt x="2" y="9"/>
                    <a:pt x="7" y="10"/>
                  </a:cubicBezTo>
                  <a:cubicBezTo>
                    <a:pt x="9" y="10"/>
                    <a:pt x="8" y="9"/>
                    <a:pt x="7" y="9"/>
                  </a:cubicBezTo>
                  <a:cubicBezTo>
                    <a:pt x="10" y="6"/>
                    <a:pt x="16" y="5"/>
                    <a:pt x="22" y="3"/>
                  </a:cubicBezTo>
                  <a:cubicBezTo>
                    <a:pt x="23" y="3"/>
                    <a:pt x="23" y="0"/>
                    <a:pt x="26" y="1"/>
                  </a:cubicBezTo>
                  <a:cubicBezTo>
                    <a:pt x="26" y="2"/>
                    <a:pt x="27" y="2"/>
                    <a:pt x="29" y="2"/>
                  </a:cubicBezTo>
                  <a:cubicBezTo>
                    <a:pt x="28" y="6"/>
                    <a:pt x="26" y="7"/>
                    <a:pt x="31" y="8"/>
                  </a:cubicBezTo>
                  <a:cubicBezTo>
                    <a:pt x="31" y="9"/>
                    <a:pt x="30" y="9"/>
                    <a:pt x="29" y="9"/>
                  </a:cubicBezTo>
                  <a:cubicBezTo>
                    <a:pt x="28" y="10"/>
                    <a:pt x="30" y="11"/>
                    <a:pt x="31" y="10"/>
                  </a:cubicBezTo>
                  <a:cubicBezTo>
                    <a:pt x="33" y="10"/>
                    <a:pt x="32" y="8"/>
                    <a:pt x="33" y="8"/>
                  </a:cubicBezTo>
                  <a:cubicBezTo>
                    <a:pt x="36" y="6"/>
                    <a:pt x="38" y="7"/>
                    <a:pt x="41" y="6"/>
                  </a:cubicBezTo>
                  <a:cubicBezTo>
                    <a:pt x="43" y="8"/>
                    <a:pt x="46" y="9"/>
                    <a:pt x="45" y="13"/>
                  </a:cubicBezTo>
                  <a:cubicBezTo>
                    <a:pt x="48" y="13"/>
                    <a:pt x="47" y="9"/>
                    <a:pt x="51" y="10"/>
                  </a:cubicBezTo>
                  <a:cubicBezTo>
                    <a:pt x="52" y="9"/>
                    <a:pt x="54" y="8"/>
                    <a:pt x="55" y="6"/>
                  </a:cubicBezTo>
                  <a:cubicBezTo>
                    <a:pt x="56" y="7"/>
                    <a:pt x="57" y="8"/>
                    <a:pt x="59" y="8"/>
                  </a:cubicBezTo>
                  <a:cubicBezTo>
                    <a:pt x="60" y="10"/>
                    <a:pt x="60" y="11"/>
                    <a:pt x="61" y="13"/>
                  </a:cubicBezTo>
                  <a:cubicBezTo>
                    <a:pt x="62" y="15"/>
                    <a:pt x="65" y="15"/>
                    <a:pt x="64" y="19"/>
                  </a:cubicBezTo>
                  <a:cubicBezTo>
                    <a:pt x="66" y="18"/>
                    <a:pt x="66" y="15"/>
                    <a:pt x="69" y="15"/>
                  </a:cubicBezTo>
                  <a:cubicBezTo>
                    <a:pt x="69" y="13"/>
                    <a:pt x="66" y="13"/>
                    <a:pt x="65" y="12"/>
                  </a:cubicBezTo>
                  <a:cubicBezTo>
                    <a:pt x="64" y="9"/>
                    <a:pt x="66" y="7"/>
                    <a:pt x="65" y="3"/>
                  </a:cubicBezTo>
                  <a:cubicBezTo>
                    <a:pt x="68" y="4"/>
                    <a:pt x="68" y="2"/>
                    <a:pt x="71" y="2"/>
                  </a:cubicBezTo>
                  <a:cubicBezTo>
                    <a:pt x="71" y="5"/>
                    <a:pt x="74" y="8"/>
                    <a:pt x="76" y="12"/>
                  </a:cubicBezTo>
                  <a:cubicBezTo>
                    <a:pt x="77" y="12"/>
                    <a:pt x="79" y="18"/>
                    <a:pt x="80" y="15"/>
                  </a:cubicBezTo>
                  <a:cubicBezTo>
                    <a:pt x="82" y="15"/>
                    <a:pt x="81" y="19"/>
                    <a:pt x="83" y="19"/>
                  </a:cubicBezTo>
                  <a:cubicBezTo>
                    <a:pt x="83" y="21"/>
                    <a:pt x="83" y="23"/>
                    <a:pt x="82" y="23"/>
                  </a:cubicBezTo>
                  <a:cubicBezTo>
                    <a:pt x="82" y="26"/>
                    <a:pt x="87" y="24"/>
                    <a:pt x="86" y="29"/>
                  </a:cubicBezTo>
                  <a:cubicBezTo>
                    <a:pt x="91" y="26"/>
                    <a:pt x="92" y="31"/>
                    <a:pt x="99" y="30"/>
                  </a:cubicBezTo>
                  <a:cubicBezTo>
                    <a:pt x="96" y="36"/>
                    <a:pt x="102" y="33"/>
                    <a:pt x="103" y="34"/>
                  </a:cubicBezTo>
                  <a:cubicBezTo>
                    <a:pt x="103" y="34"/>
                    <a:pt x="100" y="38"/>
                    <a:pt x="104" y="37"/>
                  </a:cubicBezTo>
                  <a:cubicBezTo>
                    <a:pt x="102" y="44"/>
                    <a:pt x="99" y="35"/>
                    <a:pt x="93" y="37"/>
                  </a:cubicBezTo>
                  <a:cubicBezTo>
                    <a:pt x="92" y="43"/>
                    <a:pt x="98" y="41"/>
                    <a:pt x="96" y="47"/>
                  </a:cubicBezTo>
                  <a:cubicBezTo>
                    <a:pt x="91" y="48"/>
                    <a:pt x="84" y="50"/>
                    <a:pt x="80" y="47"/>
                  </a:cubicBezTo>
                  <a:cubicBezTo>
                    <a:pt x="76" y="44"/>
                    <a:pt x="67" y="43"/>
                    <a:pt x="61" y="47"/>
                  </a:cubicBezTo>
                  <a:cubicBezTo>
                    <a:pt x="59" y="48"/>
                    <a:pt x="57" y="47"/>
                    <a:pt x="54" y="48"/>
                  </a:cubicBezTo>
                  <a:cubicBezTo>
                    <a:pt x="53" y="49"/>
                    <a:pt x="53" y="50"/>
                    <a:pt x="52" y="51"/>
                  </a:cubicBezTo>
                  <a:cubicBezTo>
                    <a:pt x="49" y="49"/>
                    <a:pt x="41" y="52"/>
                    <a:pt x="34" y="51"/>
                  </a:cubicBezTo>
                  <a:cubicBezTo>
                    <a:pt x="32" y="48"/>
                    <a:pt x="30" y="46"/>
                    <a:pt x="29" y="43"/>
                  </a:cubicBezTo>
                  <a:cubicBezTo>
                    <a:pt x="24" y="42"/>
                    <a:pt x="18" y="44"/>
                    <a:pt x="17" y="40"/>
                  </a:cubicBezTo>
                  <a:cubicBezTo>
                    <a:pt x="16" y="40"/>
                    <a:pt x="16" y="40"/>
                    <a:pt x="16" y="41"/>
                  </a:cubicBezTo>
                  <a:cubicBezTo>
                    <a:pt x="14" y="41"/>
                    <a:pt x="14" y="38"/>
                    <a:pt x="16" y="38"/>
                  </a:cubicBezTo>
                  <a:cubicBezTo>
                    <a:pt x="16" y="36"/>
                    <a:pt x="12" y="39"/>
                    <a:pt x="12" y="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8" name="Freeform 95"/>
            <p:cNvSpPr>
              <a:spLocks noEditPoints="1"/>
            </p:cNvSpPr>
            <p:nvPr/>
          </p:nvSpPr>
          <p:spPr bwMode="auto">
            <a:xfrm>
              <a:off x="1528763" y="2663825"/>
              <a:ext cx="1870075" cy="2335213"/>
            </a:xfrm>
            <a:custGeom>
              <a:avLst/>
              <a:gdLst>
                <a:gd name="T0" fmla="*/ 2147483646 w 744"/>
                <a:gd name="T1" fmla="*/ 416389560 h 864"/>
                <a:gd name="T2" fmla="*/ 2147483646 w 744"/>
                <a:gd name="T3" fmla="*/ 664762706 h 864"/>
                <a:gd name="T4" fmla="*/ 2147483646 w 744"/>
                <a:gd name="T5" fmla="*/ 1037323778 h 864"/>
                <a:gd name="T6" fmla="*/ 2147483646 w 744"/>
                <a:gd name="T7" fmla="*/ 1329525413 h 864"/>
                <a:gd name="T8" fmla="*/ 2147483646 w 744"/>
                <a:gd name="T9" fmla="*/ 927747151 h 864"/>
                <a:gd name="T10" fmla="*/ 2147483646 w 744"/>
                <a:gd name="T11" fmla="*/ 920441502 h 864"/>
                <a:gd name="T12" fmla="*/ 2147483646 w 744"/>
                <a:gd name="T13" fmla="*/ 1015406830 h 864"/>
                <a:gd name="T14" fmla="*/ 2147483646 w 744"/>
                <a:gd name="T15" fmla="*/ 1358745306 h 864"/>
                <a:gd name="T16" fmla="*/ 2147483646 w 744"/>
                <a:gd name="T17" fmla="*/ 1512153124 h 864"/>
                <a:gd name="T18" fmla="*/ 2147483646 w 744"/>
                <a:gd name="T19" fmla="*/ 1665560942 h 864"/>
                <a:gd name="T20" fmla="*/ 2147483646 w 744"/>
                <a:gd name="T21" fmla="*/ 1724000728 h 864"/>
                <a:gd name="T22" fmla="*/ 2147483646 w 744"/>
                <a:gd name="T23" fmla="*/ 2060036257 h 864"/>
                <a:gd name="T24" fmla="*/ 2147483646 w 744"/>
                <a:gd name="T25" fmla="*/ 2147483646 h 864"/>
                <a:gd name="T26" fmla="*/ 2147483646 w 744"/>
                <a:gd name="T27" fmla="*/ 2147483646 h 864"/>
                <a:gd name="T28" fmla="*/ 2147483646 w 744"/>
                <a:gd name="T29" fmla="*/ 2147483646 h 864"/>
                <a:gd name="T30" fmla="*/ 2147483646 w 744"/>
                <a:gd name="T31" fmla="*/ 2147483646 h 864"/>
                <a:gd name="T32" fmla="*/ 2147483646 w 744"/>
                <a:gd name="T33" fmla="*/ 2147483646 h 864"/>
                <a:gd name="T34" fmla="*/ 2147483646 w 744"/>
                <a:gd name="T35" fmla="*/ 2147483646 h 864"/>
                <a:gd name="T36" fmla="*/ 2147483646 w 744"/>
                <a:gd name="T37" fmla="*/ 2147483646 h 864"/>
                <a:gd name="T38" fmla="*/ 2147483646 w 744"/>
                <a:gd name="T39" fmla="*/ 2147483646 h 864"/>
                <a:gd name="T40" fmla="*/ 2147483646 w 744"/>
                <a:gd name="T41" fmla="*/ 2147483646 h 864"/>
                <a:gd name="T42" fmla="*/ 2147483646 w 744"/>
                <a:gd name="T43" fmla="*/ 2147483646 h 864"/>
                <a:gd name="T44" fmla="*/ 2147483646 w 744"/>
                <a:gd name="T45" fmla="*/ 2147483646 h 864"/>
                <a:gd name="T46" fmla="*/ 2147483646 w 744"/>
                <a:gd name="T47" fmla="*/ 2147483646 h 864"/>
                <a:gd name="T48" fmla="*/ 2147483646 w 744"/>
                <a:gd name="T49" fmla="*/ 2147483646 h 864"/>
                <a:gd name="T50" fmla="*/ 2147483646 w 744"/>
                <a:gd name="T51" fmla="*/ 2147483646 h 864"/>
                <a:gd name="T52" fmla="*/ 2147483646 w 744"/>
                <a:gd name="T53" fmla="*/ 2147483646 h 864"/>
                <a:gd name="T54" fmla="*/ 2147483646 w 744"/>
                <a:gd name="T55" fmla="*/ 2147483646 h 864"/>
                <a:gd name="T56" fmla="*/ 2147483646 w 744"/>
                <a:gd name="T57" fmla="*/ 2147483646 h 864"/>
                <a:gd name="T58" fmla="*/ 2147483646 w 744"/>
                <a:gd name="T59" fmla="*/ 2147483646 h 864"/>
                <a:gd name="T60" fmla="*/ 2147483646 w 744"/>
                <a:gd name="T61" fmla="*/ 2147483646 h 864"/>
                <a:gd name="T62" fmla="*/ 2147483646 w 744"/>
                <a:gd name="T63" fmla="*/ 2147483646 h 864"/>
                <a:gd name="T64" fmla="*/ 2147483646 w 744"/>
                <a:gd name="T65" fmla="*/ 2147483646 h 864"/>
                <a:gd name="T66" fmla="*/ 2147483646 w 744"/>
                <a:gd name="T67" fmla="*/ 2147483646 h 864"/>
                <a:gd name="T68" fmla="*/ 1945911066 w 744"/>
                <a:gd name="T69" fmla="*/ 2147483646 h 864"/>
                <a:gd name="T70" fmla="*/ 1945911066 w 744"/>
                <a:gd name="T71" fmla="*/ 2147483646 h 864"/>
                <a:gd name="T72" fmla="*/ 1680558985 w 744"/>
                <a:gd name="T73" fmla="*/ 2147483646 h 864"/>
                <a:gd name="T74" fmla="*/ 1516294010 w 744"/>
                <a:gd name="T75" fmla="*/ 1475627581 h 864"/>
                <a:gd name="T76" fmla="*/ 1415206905 w 744"/>
                <a:gd name="T77" fmla="*/ 1292999870 h 864"/>
                <a:gd name="T78" fmla="*/ 1156173869 w 744"/>
                <a:gd name="T79" fmla="*/ 964272693 h 864"/>
                <a:gd name="T80" fmla="*/ 713921240 w 744"/>
                <a:gd name="T81" fmla="*/ 796253577 h 864"/>
                <a:gd name="T82" fmla="*/ 492794925 w 744"/>
                <a:gd name="T83" fmla="*/ 927747151 h 864"/>
                <a:gd name="T84" fmla="*/ 271668610 w 744"/>
                <a:gd name="T85" fmla="*/ 1095763564 h 864"/>
                <a:gd name="T86" fmla="*/ 113722679 w 744"/>
                <a:gd name="T87" fmla="*/ 847390417 h 864"/>
                <a:gd name="T88" fmla="*/ 44225766 w 744"/>
                <a:gd name="T89" fmla="*/ 540577484 h 864"/>
                <a:gd name="T90" fmla="*/ 132674783 w 744"/>
                <a:gd name="T91" fmla="*/ 350644124 h 864"/>
                <a:gd name="T92" fmla="*/ 448569159 w 744"/>
                <a:gd name="T93" fmla="*/ 124185222 h 864"/>
                <a:gd name="T94" fmla="*/ 1213035208 w 744"/>
                <a:gd name="T95" fmla="*/ 211847604 h 864"/>
                <a:gd name="T96" fmla="*/ 1573155350 w 744"/>
                <a:gd name="T97" fmla="*/ 233761849 h 864"/>
                <a:gd name="T98" fmla="*/ 2141766232 w 744"/>
                <a:gd name="T99" fmla="*/ 409083911 h 864"/>
                <a:gd name="T100" fmla="*/ 2147483646 w 744"/>
                <a:gd name="T101" fmla="*/ 299509987 h 864"/>
                <a:gd name="T102" fmla="*/ 2147483646 w 744"/>
                <a:gd name="T103" fmla="*/ 73051084 h 864"/>
                <a:gd name="T104" fmla="*/ 2147483646 w 744"/>
                <a:gd name="T105" fmla="*/ 284898689 h 864"/>
                <a:gd name="T106" fmla="*/ 1541565158 w 744"/>
                <a:gd name="T107" fmla="*/ 482134995 h 864"/>
                <a:gd name="T108" fmla="*/ 1983817787 w 744"/>
                <a:gd name="T109" fmla="*/ 745119440 h 864"/>
                <a:gd name="T110" fmla="*/ 1914320874 w 744"/>
                <a:gd name="T111" fmla="*/ 737813791 h 864"/>
                <a:gd name="T112" fmla="*/ 2147483646 w 744"/>
                <a:gd name="T113" fmla="*/ 1380662253 h 864"/>
                <a:gd name="T114" fmla="*/ 2147483646 w 744"/>
                <a:gd name="T115" fmla="*/ 1629035399 h 864"/>
                <a:gd name="T116" fmla="*/ 2147483646 w 744"/>
                <a:gd name="T117" fmla="*/ 1497544528 h 864"/>
                <a:gd name="T118" fmla="*/ 2147483646 w 744"/>
                <a:gd name="T119" fmla="*/ 1877408546 h 864"/>
                <a:gd name="T120" fmla="*/ 2147483646 w 744"/>
                <a:gd name="T121" fmla="*/ 1753220621 h 864"/>
                <a:gd name="T122" fmla="*/ 2147483646 w 744"/>
                <a:gd name="T123" fmla="*/ 1862797248 h 864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744"/>
                <a:gd name="T187" fmla="*/ 0 h 864"/>
                <a:gd name="T188" fmla="*/ 744 w 744"/>
                <a:gd name="T189" fmla="*/ 864 h 864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744" h="864">
                  <a:moveTo>
                    <a:pt x="453" y="48"/>
                  </a:moveTo>
                  <a:cubicBezTo>
                    <a:pt x="453" y="50"/>
                    <a:pt x="457" y="45"/>
                    <a:pt x="456" y="52"/>
                  </a:cubicBezTo>
                  <a:cubicBezTo>
                    <a:pt x="460" y="52"/>
                    <a:pt x="460" y="52"/>
                    <a:pt x="460" y="52"/>
                  </a:cubicBezTo>
                  <a:cubicBezTo>
                    <a:pt x="462" y="51"/>
                    <a:pt x="463" y="48"/>
                    <a:pt x="463" y="45"/>
                  </a:cubicBezTo>
                  <a:cubicBezTo>
                    <a:pt x="464" y="44"/>
                    <a:pt x="466" y="43"/>
                    <a:pt x="465" y="41"/>
                  </a:cubicBezTo>
                  <a:cubicBezTo>
                    <a:pt x="470" y="42"/>
                    <a:pt x="467" y="36"/>
                    <a:pt x="471" y="38"/>
                  </a:cubicBezTo>
                  <a:cubicBezTo>
                    <a:pt x="471" y="28"/>
                    <a:pt x="471" y="28"/>
                    <a:pt x="471" y="28"/>
                  </a:cubicBezTo>
                  <a:cubicBezTo>
                    <a:pt x="476" y="27"/>
                    <a:pt x="478" y="26"/>
                    <a:pt x="482" y="28"/>
                  </a:cubicBezTo>
                  <a:cubicBezTo>
                    <a:pt x="484" y="28"/>
                    <a:pt x="483" y="31"/>
                    <a:pt x="484" y="32"/>
                  </a:cubicBezTo>
                  <a:cubicBezTo>
                    <a:pt x="484" y="32"/>
                    <a:pt x="486" y="32"/>
                    <a:pt x="486" y="32"/>
                  </a:cubicBezTo>
                  <a:cubicBezTo>
                    <a:pt x="488" y="33"/>
                    <a:pt x="489" y="35"/>
                    <a:pt x="491" y="35"/>
                  </a:cubicBezTo>
                  <a:cubicBezTo>
                    <a:pt x="491" y="39"/>
                    <a:pt x="489" y="41"/>
                    <a:pt x="486" y="42"/>
                  </a:cubicBezTo>
                  <a:cubicBezTo>
                    <a:pt x="489" y="44"/>
                    <a:pt x="488" y="49"/>
                    <a:pt x="492" y="50"/>
                  </a:cubicBezTo>
                  <a:cubicBezTo>
                    <a:pt x="491" y="54"/>
                    <a:pt x="487" y="54"/>
                    <a:pt x="486" y="57"/>
                  </a:cubicBezTo>
                  <a:cubicBezTo>
                    <a:pt x="484" y="57"/>
                    <a:pt x="483" y="60"/>
                    <a:pt x="482" y="57"/>
                  </a:cubicBezTo>
                  <a:cubicBezTo>
                    <a:pt x="480" y="59"/>
                    <a:pt x="480" y="62"/>
                    <a:pt x="478" y="64"/>
                  </a:cubicBezTo>
                  <a:cubicBezTo>
                    <a:pt x="476" y="63"/>
                    <a:pt x="479" y="60"/>
                    <a:pt x="472" y="62"/>
                  </a:cubicBezTo>
                  <a:cubicBezTo>
                    <a:pt x="472" y="60"/>
                    <a:pt x="474" y="60"/>
                    <a:pt x="475" y="60"/>
                  </a:cubicBezTo>
                  <a:cubicBezTo>
                    <a:pt x="472" y="56"/>
                    <a:pt x="467" y="61"/>
                    <a:pt x="463" y="60"/>
                  </a:cubicBezTo>
                  <a:cubicBezTo>
                    <a:pt x="464" y="65"/>
                    <a:pt x="463" y="63"/>
                    <a:pt x="463" y="69"/>
                  </a:cubicBezTo>
                  <a:cubicBezTo>
                    <a:pt x="461" y="69"/>
                    <a:pt x="462" y="67"/>
                    <a:pt x="461" y="66"/>
                  </a:cubicBezTo>
                  <a:cubicBezTo>
                    <a:pt x="458" y="66"/>
                    <a:pt x="459" y="71"/>
                    <a:pt x="454" y="70"/>
                  </a:cubicBezTo>
                  <a:cubicBezTo>
                    <a:pt x="455" y="72"/>
                    <a:pt x="457" y="71"/>
                    <a:pt x="457" y="73"/>
                  </a:cubicBezTo>
                  <a:cubicBezTo>
                    <a:pt x="457" y="75"/>
                    <a:pt x="455" y="76"/>
                    <a:pt x="456" y="78"/>
                  </a:cubicBezTo>
                  <a:cubicBezTo>
                    <a:pt x="452" y="75"/>
                    <a:pt x="448" y="84"/>
                    <a:pt x="447" y="83"/>
                  </a:cubicBezTo>
                  <a:cubicBezTo>
                    <a:pt x="446" y="82"/>
                    <a:pt x="445" y="81"/>
                    <a:pt x="444" y="85"/>
                  </a:cubicBezTo>
                  <a:cubicBezTo>
                    <a:pt x="439" y="85"/>
                    <a:pt x="439" y="85"/>
                    <a:pt x="439" y="85"/>
                  </a:cubicBezTo>
                  <a:cubicBezTo>
                    <a:pt x="437" y="86"/>
                    <a:pt x="438" y="89"/>
                    <a:pt x="437" y="91"/>
                  </a:cubicBezTo>
                  <a:cubicBezTo>
                    <a:pt x="436" y="89"/>
                    <a:pt x="435" y="90"/>
                    <a:pt x="435" y="92"/>
                  </a:cubicBezTo>
                  <a:cubicBezTo>
                    <a:pt x="432" y="90"/>
                    <a:pt x="431" y="92"/>
                    <a:pt x="428" y="92"/>
                  </a:cubicBezTo>
                  <a:cubicBezTo>
                    <a:pt x="429" y="94"/>
                    <a:pt x="429" y="96"/>
                    <a:pt x="429" y="98"/>
                  </a:cubicBezTo>
                  <a:cubicBezTo>
                    <a:pt x="426" y="95"/>
                    <a:pt x="427" y="99"/>
                    <a:pt x="425" y="102"/>
                  </a:cubicBezTo>
                  <a:cubicBezTo>
                    <a:pt x="423" y="105"/>
                    <a:pt x="419" y="108"/>
                    <a:pt x="419" y="115"/>
                  </a:cubicBezTo>
                  <a:cubicBezTo>
                    <a:pt x="416" y="117"/>
                    <a:pt x="415" y="121"/>
                    <a:pt x="412" y="123"/>
                  </a:cubicBezTo>
                  <a:cubicBezTo>
                    <a:pt x="412" y="126"/>
                    <a:pt x="414" y="123"/>
                    <a:pt x="414" y="123"/>
                  </a:cubicBezTo>
                  <a:cubicBezTo>
                    <a:pt x="415" y="123"/>
                    <a:pt x="414" y="124"/>
                    <a:pt x="415" y="125"/>
                  </a:cubicBezTo>
                  <a:cubicBezTo>
                    <a:pt x="416" y="125"/>
                    <a:pt x="417" y="127"/>
                    <a:pt x="418" y="127"/>
                  </a:cubicBezTo>
                  <a:cubicBezTo>
                    <a:pt x="419" y="128"/>
                    <a:pt x="420" y="125"/>
                    <a:pt x="423" y="127"/>
                  </a:cubicBezTo>
                  <a:cubicBezTo>
                    <a:pt x="424" y="128"/>
                    <a:pt x="425" y="129"/>
                    <a:pt x="426" y="129"/>
                  </a:cubicBezTo>
                  <a:cubicBezTo>
                    <a:pt x="426" y="135"/>
                    <a:pt x="426" y="135"/>
                    <a:pt x="426" y="135"/>
                  </a:cubicBezTo>
                  <a:cubicBezTo>
                    <a:pt x="427" y="136"/>
                    <a:pt x="429" y="135"/>
                    <a:pt x="429" y="137"/>
                  </a:cubicBezTo>
                  <a:cubicBezTo>
                    <a:pt x="430" y="139"/>
                    <a:pt x="432" y="139"/>
                    <a:pt x="432" y="142"/>
                  </a:cubicBezTo>
                  <a:cubicBezTo>
                    <a:pt x="439" y="141"/>
                    <a:pt x="444" y="143"/>
                    <a:pt x="449" y="142"/>
                  </a:cubicBezTo>
                  <a:cubicBezTo>
                    <a:pt x="449" y="146"/>
                    <a:pt x="455" y="145"/>
                    <a:pt x="458" y="149"/>
                  </a:cubicBezTo>
                  <a:cubicBezTo>
                    <a:pt x="459" y="149"/>
                    <a:pt x="460" y="148"/>
                    <a:pt x="460" y="150"/>
                  </a:cubicBezTo>
                  <a:cubicBezTo>
                    <a:pt x="460" y="152"/>
                    <a:pt x="461" y="150"/>
                    <a:pt x="461" y="150"/>
                  </a:cubicBezTo>
                  <a:cubicBezTo>
                    <a:pt x="463" y="150"/>
                    <a:pt x="463" y="152"/>
                    <a:pt x="464" y="153"/>
                  </a:cubicBezTo>
                  <a:cubicBezTo>
                    <a:pt x="466" y="154"/>
                    <a:pt x="469" y="152"/>
                    <a:pt x="468" y="156"/>
                  </a:cubicBezTo>
                  <a:cubicBezTo>
                    <a:pt x="476" y="155"/>
                    <a:pt x="480" y="158"/>
                    <a:pt x="486" y="158"/>
                  </a:cubicBezTo>
                  <a:cubicBezTo>
                    <a:pt x="487" y="163"/>
                    <a:pt x="485" y="167"/>
                    <a:pt x="488" y="170"/>
                  </a:cubicBezTo>
                  <a:cubicBezTo>
                    <a:pt x="488" y="169"/>
                    <a:pt x="489" y="172"/>
                    <a:pt x="489" y="171"/>
                  </a:cubicBezTo>
                  <a:cubicBezTo>
                    <a:pt x="490" y="172"/>
                    <a:pt x="488" y="174"/>
                    <a:pt x="488" y="174"/>
                  </a:cubicBezTo>
                  <a:cubicBezTo>
                    <a:pt x="489" y="175"/>
                    <a:pt x="490" y="174"/>
                    <a:pt x="491" y="175"/>
                  </a:cubicBezTo>
                  <a:cubicBezTo>
                    <a:pt x="491" y="176"/>
                    <a:pt x="488" y="179"/>
                    <a:pt x="492" y="178"/>
                  </a:cubicBezTo>
                  <a:cubicBezTo>
                    <a:pt x="491" y="179"/>
                    <a:pt x="491" y="180"/>
                    <a:pt x="491" y="182"/>
                  </a:cubicBezTo>
                  <a:cubicBezTo>
                    <a:pt x="491" y="184"/>
                    <a:pt x="492" y="183"/>
                    <a:pt x="492" y="182"/>
                  </a:cubicBezTo>
                  <a:cubicBezTo>
                    <a:pt x="494" y="182"/>
                    <a:pt x="493" y="184"/>
                    <a:pt x="493" y="185"/>
                  </a:cubicBezTo>
                  <a:cubicBezTo>
                    <a:pt x="494" y="185"/>
                    <a:pt x="496" y="185"/>
                    <a:pt x="496" y="185"/>
                  </a:cubicBezTo>
                  <a:cubicBezTo>
                    <a:pt x="498" y="187"/>
                    <a:pt x="503" y="187"/>
                    <a:pt x="508" y="185"/>
                  </a:cubicBezTo>
                  <a:cubicBezTo>
                    <a:pt x="509" y="179"/>
                    <a:pt x="509" y="177"/>
                    <a:pt x="508" y="171"/>
                  </a:cubicBezTo>
                  <a:cubicBezTo>
                    <a:pt x="508" y="169"/>
                    <a:pt x="505" y="170"/>
                    <a:pt x="505" y="170"/>
                  </a:cubicBezTo>
                  <a:cubicBezTo>
                    <a:pt x="503" y="167"/>
                    <a:pt x="507" y="162"/>
                    <a:pt x="502" y="164"/>
                  </a:cubicBezTo>
                  <a:cubicBezTo>
                    <a:pt x="503" y="163"/>
                    <a:pt x="505" y="163"/>
                    <a:pt x="505" y="160"/>
                  </a:cubicBezTo>
                  <a:cubicBezTo>
                    <a:pt x="511" y="161"/>
                    <a:pt x="510" y="157"/>
                    <a:pt x="515" y="157"/>
                  </a:cubicBezTo>
                  <a:cubicBezTo>
                    <a:pt x="517" y="157"/>
                    <a:pt x="515" y="154"/>
                    <a:pt x="516" y="153"/>
                  </a:cubicBezTo>
                  <a:cubicBezTo>
                    <a:pt x="516" y="153"/>
                    <a:pt x="520" y="155"/>
                    <a:pt x="520" y="153"/>
                  </a:cubicBezTo>
                  <a:cubicBezTo>
                    <a:pt x="517" y="147"/>
                    <a:pt x="522" y="141"/>
                    <a:pt x="519" y="137"/>
                  </a:cubicBezTo>
                  <a:cubicBezTo>
                    <a:pt x="519" y="135"/>
                    <a:pt x="517" y="137"/>
                    <a:pt x="517" y="137"/>
                  </a:cubicBezTo>
                  <a:cubicBezTo>
                    <a:pt x="515" y="136"/>
                    <a:pt x="518" y="132"/>
                    <a:pt x="513" y="133"/>
                  </a:cubicBezTo>
                  <a:cubicBezTo>
                    <a:pt x="513" y="131"/>
                    <a:pt x="511" y="130"/>
                    <a:pt x="512" y="127"/>
                  </a:cubicBezTo>
                  <a:cubicBezTo>
                    <a:pt x="511" y="124"/>
                    <a:pt x="513" y="123"/>
                    <a:pt x="516" y="123"/>
                  </a:cubicBezTo>
                  <a:cubicBezTo>
                    <a:pt x="513" y="122"/>
                    <a:pt x="518" y="114"/>
                    <a:pt x="512" y="113"/>
                  </a:cubicBezTo>
                  <a:cubicBezTo>
                    <a:pt x="513" y="112"/>
                    <a:pt x="513" y="111"/>
                    <a:pt x="513" y="109"/>
                  </a:cubicBezTo>
                  <a:cubicBezTo>
                    <a:pt x="513" y="110"/>
                    <a:pt x="512" y="109"/>
                    <a:pt x="512" y="108"/>
                  </a:cubicBezTo>
                  <a:cubicBezTo>
                    <a:pt x="512" y="108"/>
                    <a:pt x="513" y="108"/>
                    <a:pt x="513" y="106"/>
                  </a:cubicBezTo>
                  <a:cubicBezTo>
                    <a:pt x="513" y="105"/>
                    <a:pt x="512" y="105"/>
                    <a:pt x="512" y="104"/>
                  </a:cubicBezTo>
                  <a:cubicBezTo>
                    <a:pt x="512" y="102"/>
                    <a:pt x="515" y="99"/>
                    <a:pt x="512" y="98"/>
                  </a:cubicBezTo>
                  <a:cubicBezTo>
                    <a:pt x="512" y="96"/>
                    <a:pt x="523" y="95"/>
                    <a:pt x="522" y="99"/>
                  </a:cubicBezTo>
                  <a:cubicBezTo>
                    <a:pt x="527" y="99"/>
                    <a:pt x="535" y="101"/>
                    <a:pt x="537" y="97"/>
                  </a:cubicBezTo>
                  <a:cubicBezTo>
                    <a:pt x="540" y="101"/>
                    <a:pt x="547" y="100"/>
                    <a:pt x="547" y="108"/>
                  </a:cubicBezTo>
                  <a:cubicBezTo>
                    <a:pt x="558" y="108"/>
                    <a:pt x="558" y="108"/>
                    <a:pt x="558" y="108"/>
                  </a:cubicBezTo>
                  <a:cubicBezTo>
                    <a:pt x="558" y="110"/>
                    <a:pt x="559" y="110"/>
                    <a:pt x="561" y="111"/>
                  </a:cubicBezTo>
                  <a:cubicBezTo>
                    <a:pt x="561" y="113"/>
                    <a:pt x="560" y="116"/>
                    <a:pt x="561" y="119"/>
                  </a:cubicBezTo>
                  <a:cubicBezTo>
                    <a:pt x="561" y="122"/>
                    <a:pt x="565" y="125"/>
                    <a:pt x="562" y="126"/>
                  </a:cubicBezTo>
                  <a:cubicBezTo>
                    <a:pt x="562" y="128"/>
                    <a:pt x="565" y="127"/>
                    <a:pt x="566" y="127"/>
                  </a:cubicBezTo>
                  <a:cubicBezTo>
                    <a:pt x="566" y="132"/>
                    <a:pt x="572" y="129"/>
                    <a:pt x="568" y="133"/>
                  </a:cubicBezTo>
                  <a:cubicBezTo>
                    <a:pt x="574" y="134"/>
                    <a:pt x="575" y="131"/>
                    <a:pt x="580" y="132"/>
                  </a:cubicBezTo>
                  <a:cubicBezTo>
                    <a:pt x="581" y="130"/>
                    <a:pt x="580" y="129"/>
                    <a:pt x="579" y="129"/>
                  </a:cubicBezTo>
                  <a:cubicBezTo>
                    <a:pt x="580" y="126"/>
                    <a:pt x="581" y="126"/>
                    <a:pt x="583" y="127"/>
                  </a:cubicBezTo>
                  <a:cubicBezTo>
                    <a:pt x="582" y="123"/>
                    <a:pt x="586" y="123"/>
                    <a:pt x="588" y="122"/>
                  </a:cubicBezTo>
                  <a:cubicBezTo>
                    <a:pt x="588" y="121"/>
                    <a:pt x="586" y="121"/>
                    <a:pt x="586" y="120"/>
                  </a:cubicBezTo>
                  <a:cubicBezTo>
                    <a:pt x="586" y="119"/>
                    <a:pt x="589" y="118"/>
                    <a:pt x="592" y="118"/>
                  </a:cubicBezTo>
                  <a:cubicBezTo>
                    <a:pt x="589" y="121"/>
                    <a:pt x="591" y="121"/>
                    <a:pt x="595" y="125"/>
                  </a:cubicBezTo>
                  <a:cubicBezTo>
                    <a:pt x="596" y="127"/>
                    <a:pt x="598" y="130"/>
                    <a:pt x="603" y="130"/>
                  </a:cubicBezTo>
                  <a:cubicBezTo>
                    <a:pt x="603" y="132"/>
                    <a:pt x="600" y="131"/>
                    <a:pt x="600" y="133"/>
                  </a:cubicBezTo>
                  <a:cubicBezTo>
                    <a:pt x="601" y="135"/>
                    <a:pt x="603" y="135"/>
                    <a:pt x="603" y="137"/>
                  </a:cubicBezTo>
                  <a:cubicBezTo>
                    <a:pt x="605" y="138"/>
                    <a:pt x="604" y="135"/>
                    <a:pt x="604" y="135"/>
                  </a:cubicBezTo>
                  <a:cubicBezTo>
                    <a:pt x="608" y="133"/>
                    <a:pt x="603" y="140"/>
                    <a:pt x="609" y="139"/>
                  </a:cubicBezTo>
                  <a:cubicBezTo>
                    <a:pt x="606" y="142"/>
                    <a:pt x="610" y="144"/>
                    <a:pt x="606" y="147"/>
                  </a:cubicBezTo>
                  <a:cubicBezTo>
                    <a:pt x="606" y="150"/>
                    <a:pt x="610" y="149"/>
                    <a:pt x="611" y="150"/>
                  </a:cubicBezTo>
                  <a:cubicBezTo>
                    <a:pt x="612" y="150"/>
                    <a:pt x="609" y="152"/>
                    <a:pt x="610" y="153"/>
                  </a:cubicBezTo>
                  <a:cubicBezTo>
                    <a:pt x="611" y="153"/>
                    <a:pt x="613" y="154"/>
                    <a:pt x="614" y="154"/>
                  </a:cubicBezTo>
                  <a:cubicBezTo>
                    <a:pt x="615" y="155"/>
                    <a:pt x="616" y="156"/>
                    <a:pt x="617" y="157"/>
                  </a:cubicBezTo>
                  <a:cubicBezTo>
                    <a:pt x="619" y="158"/>
                    <a:pt x="622" y="159"/>
                    <a:pt x="624" y="161"/>
                  </a:cubicBezTo>
                  <a:cubicBezTo>
                    <a:pt x="626" y="162"/>
                    <a:pt x="627" y="156"/>
                    <a:pt x="628" y="160"/>
                  </a:cubicBezTo>
                  <a:cubicBezTo>
                    <a:pt x="628" y="164"/>
                    <a:pt x="625" y="164"/>
                    <a:pt x="621" y="164"/>
                  </a:cubicBezTo>
                  <a:cubicBezTo>
                    <a:pt x="624" y="167"/>
                    <a:pt x="628" y="168"/>
                    <a:pt x="632" y="168"/>
                  </a:cubicBezTo>
                  <a:cubicBezTo>
                    <a:pt x="632" y="171"/>
                    <a:pt x="633" y="171"/>
                    <a:pt x="635" y="171"/>
                  </a:cubicBezTo>
                  <a:cubicBezTo>
                    <a:pt x="635" y="174"/>
                    <a:pt x="635" y="175"/>
                    <a:pt x="638" y="175"/>
                  </a:cubicBezTo>
                  <a:cubicBezTo>
                    <a:pt x="637" y="177"/>
                    <a:pt x="636" y="179"/>
                    <a:pt x="637" y="182"/>
                  </a:cubicBezTo>
                  <a:cubicBezTo>
                    <a:pt x="634" y="183"/>
                    <a:pt x="631" y="183"/>
                    <a:pt x="628" y="185"/>
                  </a:cubicBezTo>
                  <a:cubicBezTo>
                    <a:pt x="627" y="186"/>
                    <a:pt x="628" y="186"/>
                    <a:pt x="627" y="186"/>
                  </a:cubicBezTo>
                  <a:cubicBezTo>
                    <a:pt x="625" y="186"/>
                    <a:pt x="624" y="186"/>
                    <a:pt x="624" y="188"/>
                  </a:cubicBezTo>
                  <a:cubicBezTo>
                    <a:pt x="624" y="190"/>
                    <a:pt x="621" y="188"/>
                    <a:pt x="621" y="188"/>
                  </a:cubicBezTo>
                  <a:cubicBezTo>
                    <a:pt x="621" y="188"/>
                    <a:pt x="619" y="190"/>
                    <a:pt x="618" y="191"/>
                  </a:cubicBezTo>
                  <a:cubicBezTo>
                    <a:pt x="618" y="191"/>
                    <a:pt x="618" y="194"/>
                    <a:pt x="617" y="195"/>
                  </a:cubicBezTo>
                  <a:cubicBezTo>
                    <a:pt x="616" y="196"/>
                    <a:pt x="611" y="195"/>
                    <a:pt x="614" y="196"/>
                  </a:cubicBezTo>
                  <a:cubicBezTo>
                    <a:pt x="613" y="199"/>
                    <a:pt x="608" y="198"/>
                    <a:pt x="606" y="198"/>
                  </a:cubicBezTo>
                  <a:cubicBezTo>
                    <a:pt x="603" y="198"/>
                    <a:pt x="600" y="198"/>
                    <a:pt x="597" y="198"/>
                  </a:cubicBezTo>
                  <a:cubicBezTo>
                    <a:pt x="595" y="198"/>
                    <a:pt x="595" y="197"/>
                    <a:pt x="593" y="196"/>
                  </a:cubicBezTo>
                  <a:cubicBezTo>
                    <a:pt x="587" y="195"/>
                    <a:pt x="581" y="197"/>
                    <a:pt x="575" y="198"/>
                  </a:cubicBezTo>
                  <a:cubicBezTo>
                    <a:pt x="570" y="200"/>
                    <a:pt x="568" y="205"/>
                    <a:pt x="562" y="206"/>
                  </a:cubicBezTo>
                  <a:cubicBezTo>
                    <a:pt x="565" y="209"/>
                    <a:pt x="560" y="210"/>
                    <a:pt x="558" y="212"/>
                  </a:cubicBezTo>
                  <a:cubicBezTo>
                    <a:pt x="559" y="213"/>
                    <a:pt x="560" y="214"/>
                    <a:pt x="559" y="216"/>
                  </a:cubicBezTo>
                  <a:cubicBezTo>
                    <a:pt x="562" y="215"/>
                    <a:pt x="562" y="212"/>
                    <a:pt x="564" y="210"/>
                  </a:cubicBezTo>
                  <a:cubicBezTo>
                    <a:pt x="565" y="209"/>
                    <a:pt x="569" y="210"/>
                    <a:pt x="569" y="207"/>
                  </a:cubicBezTo>
                  <a:cubicBezTo>
                    <a:pt x="570" y="203"/>
                    <a:pt x="572" y="211"/>
                    <a:pt x="572" y="205"/>
                  </a:cubicBezTo>
                  <a:cubicBezTo>
                    <a:pt x="574" y="204"/>
                    <a:pt x="575" y="206"/>
                    <a:pt x="575" y="206"/>
                  </a:cubicBezTo>
                  <a:cubicBezTo>
                    <a:pt x="576" y="206"/>
                    <a:pt x="576" y="203"/>
                    <a:pt x="576" y="203"/>
                  </a:cubicBezTo>
                  <a:cubicBezTo>
                    <a:pt x="579" y="203"/>
                    <a:pt x="582" y="204"/>
                    <a:pt x="586" y="203"/>
                  </a:cubicBezTo>
                  <a:cubicBezTo>
                    <a:pt x="586" y="205"/>
                    <a:pt x="588" y="204"/>
                    <a:pt x="588" y="203"/>
                  </a:cubicBezTo>
                  <a:cubicBezTo>
                    <a:pt x="590" y="203"/>
                    <a:pt x="590" y="211"/>
                    <a:pt x="586" y="209"/>
                  </a:cubicBezTo>
                  <a:cubicBezTo>
                    <a:pt x="589" y="212"/>
                    <a:pt x="584" y="213"/>
                    <a:pt x="585" y="219"/>
                  </a:cubicBezTo>
                  <a:cubicBezTo>
                    <a:pt x="585" y="220"/>
                    <a:pt x="586" y="221"/>
                    <a:pt x="586" y="223"/>
                  </a:cubicBezTo>
                  <a:cubicBezTo>
                    <a:pt x="587" y="222"/>
                    <a:pt x="589" y="221"/>
                    <a:pt x="589" y="223"/>
                  </a:cubicBezTo>
                  <a:cubicBezTo>
                    <a:pt x="589" y="225"/>
                    <a:pt x="591" y="224"/>
                    <a:pt x="592" y="224"/>
                  </a:cubicBezTo>
                  <a:cubicBezTo>
                    <a:pt x="592" y="225"/>
                    <a:pt x="594" y="227"/>
                    <a:pt x="595" y="227"/>
                  </a:cubicBezTo>
                  <a:cubicBezTo>
                    <a:pt x="595" y="227"/>
                    <a:pt x="596" y="227"/>
                    <a:pt x="597" y="227"/>
                  </a:cubicBezTo>
                  <a:cubicBezTo>
                    <a:pt x="598" y="227"/>
                    <a:pt x="599" y="228"/>
                    <a:pt x="599" y="228"/>
                  </a:cubicBezTo>
                  <a:cubicBezTo>
                    <a:pt x="601" y="229"/>
                    <a:pt x="603" y="225"/>
                    <a:pt x="604" y="228"/>
                  </a:cubicBezTo>
                  <a:cubicBezTo>
                    <a:pt x="606" y="229"/>
                    <a:pt x="605" y="226"/>
                    <a:pt x="606" y="226"/>
                  </a:cubicBezTo>
                  <a:cubicBezTo>
                    <a:pt x="606" y="225"/>
                    <a:pt x="608" y="226"/>
                    <a:pt x="609" y="226"/>
                  </a:cubicBezTo>
                  <a:cubicBezTo>
                    <a:pt x="609" y="225"/>
                    <a:pt x="608" y="223"/>
                    <a:pt x="609" y="221"/>
                  </a:cubicBezTo>
                  <a:cubicBezTo>
                    <a:pt x="611" y="221"/>
                    <a:pt x="611" y="223"/>
                    <a:pt x="611" y="224"/>
                  </a:cubicBezTo>
                  <a:cubicBezTo>
                    <a:pt x="612" y="226"/>
                    <a:pt x="616" y="225"/>
                    <a:pt x="614" y="230"/>
                  </a:cubicBezTo>
                  <a:cubicBezTo>
                    <a:pt x="612" y="231"/>
                    <a:pt x="612" y="228"/>
                    <a:pt x="610" y="228"/>
                  </a:cubicBezTo>
                  <a:cubicBezTo>
                    <a:pt x="608" y="229"/>
                    <a:pt x="608" y="232"/>
                    <a:pt x="606" y="233"/>
                  </a:cubicBezTo>
                  <a:cubicBezTo>
                    <a:pt x="605" y="233"/>
                    <a:pt x="603" y="232"/>
                    <a:pt x="602" y="233"/>
                  </a:cubicBezTo>
                  <a:cubicBezTo>
                    <a:pt x="599" y="233"/>
                    <a:pt x="600" y="236"/>
                    <a:pt x="595" y="236"/>
                  </a:cubicBezTo>
                  <a:cubicBezTo>
                    <a:pt x="592" y="235"/>
                    <a:pt x="593" y="239"/>
                    <a:pt x="592" y="240"/>
                  </a:cubicBezTo>
                  <a:cubicBezTo>
                    <a:pt x="591" y="240"/>
                    <a:pt x="590" y="239"/>
                    <a:pt x="590" y="238"/>
                  </a:cubicBezTo>
                  <a:cubicBezTo>
                    <a:pt x="588" y="240"/>
                    <a:pt x="588" y="243"/>
                    <a:pt x="583" y="243"/>
                  </a:cubicBezTo>
                  <a:cubicBezTo>
                    <a:pt x="586" y="240"/>
                    <a:pt x="583" y="241"/>
                    <a:pt x="583" y="237"/>
                  </a:cubicBezTo>
                  <a:cubicBezTo>
                    <a:pt x="586" y="236"/>
                    <a:pt x="587" y="232"/>
                    <a:pt x="590" y="236"/>
                  </a:cubicBezTo>
                  <a:cubicBezTo>
                    <a:pt x="592" y="231"/>
                    <a:pt x="588" y="231"/>
                    <a:pt x="586" y="230"/>
                  </a:cubicBezTo>
                  <a:cubicBezTo>
                    <a:pt x="583" y="229"/>
                    <a:pt x="581" y="234"/>
                    <a:pt x="578" y="234"/>
                  </a:cubicBezTo>
                  <a:cubicBezTo>
                    <a:pt x="578" y="234"/>
                    <a:pt x="574" y="235"/>
                    <a:pt x="573" y="236"/>
                  </a:cubicBezTo>
                  <a:cubicBezTo>
                    <a:pt x="572" y="236"/>
                    <a:pt x="572" y="237"/>
                    <a:pt x="572" y="238"/>
                  </a:cubicBezTo>
                  <a:cubicBezTo>
                    <a:pt x="564" y="237"/>
                    <a:pt x="565" y="242"/>
                    <a:pt x="558" y="240"/>
                  </a:cubicBezTo>
                  <a:cubicBezTo>
                    <a:pt x="561" y="242"/>
                    <a:pt x="562" y="243"/>
                    <a:pt x="555" y="243"/>
                  </a:cubicBezTo>
                  <a:cubicBezTo>
                    <a:pt x="552" y="245"/>
                    <a:pt x="551" y="252"/>
                    <a:pt x="555" y="254"/>
                  </a:cubicBezTo>
                  <a:cubicBezTo>
                    <a:pt x="555" y="257"/>
                    <a:pt x="551" y="256"/>
                    <a:pt x="552" y="259"/>
                  </a:cubicBezTo>
                  <a:cubicBezTo>
                    <a:pt x="551" y="260"/>
                    <a:pt x="549" y="259"/>
                    <a:pt x="548" y="259"/>
                  </a:cubicBezTo>
                  <a:cubicBezTo>
                    <a:pt x="547" y="260"/>
                    <a:pt x="547" y="262"/>
                    <a:pt x="545" y="262"/>
                  </a:cubicBezTo>
                  <a:cubicBezTo>
                    <a:pt x="543" y="264"/>
                    <a:pt x="539" y="262"/>
                    <a:pt x="537" y="265"/>
                  </a:cubicBezTo>
                  <a:cubicBezTo>
                    <a:pt x="536" y="266"/>
                    <a:pt x="535" y="267"/>
                    <a:pt x="534" y="268"/>
                  </a:cubicBezTo>
                  <a:cubicBezTo>
                    <a:pt x="533" y="270"/>
                    <a:pt x="532" y="272"/>
                    <a:pt x="530" y="275"/>
                  </a:cubicBezTo>
                  <a:cubicBezTo>
                    <a:pt x="529" y="276"/>
                    <a:pt x="526" y="277"/>
                    <a:pt x="527" y="282"/>
                  </a:cubicBezTo>
                  <a:cubicBezTo>
                    <a:pt x="524" y="281"/>
                    <a:pt x="524" y="278"/>
                    <a:pt x="522" y="278"/>
                  </a:cubicBezTo>
                  <a:cubicBezTo>
                    <a:pt x="520" y="278"/>
                    <a:pt x="521" y="280"/>
                    <a:pt x="519" y="280"/>
                  </a:cubicBezTo>
                  <a:cubicBezTo>
                    <a:pt x="524" y="286"/>
                    <a:pt x="524" y="291"/>
                    <a:pt x="524" y="299"/>
                  </a:cubicBezTo>
                  <a:cubicBezTo>
                    <a:pt x="521" y="297"/>
                    <a:pt x="522" y="301"/>
                    <a:pt x="522" y="301"/>
                  </a:cubicBezTo>
                  <a:cubicBezTo>
                    <a:pt x="521" y="302"/>
                    <a:pt x="519" y="301"/>
                    <a:pt x="519" y="301"/>
                  </a:cubicBezTo>
                  <a:cubicBezTo>
                    <a:pt x="518" y="303"/>
                    <a:pt x="517" y="303"/>
                    <a:pt x="516" y="304"/>
                  </a:cubicBezTo>
                  <a:cubicBezTo>
                    <a:pt x="514" y="305"/>
                    <a:pt x="513" y="308"/>
                    <a:pt x="512" y="308"/>
                  </a:cubicBezTo>
                  <a:cubicBezTo>
                    <a:pt x="510" y="310"/>
                    <a:pt x="507" y="308"/>
                    <a:pt x="506" y="310"/>
                  </a:cubicBezTo>
                  <a:cubicBezTo>
                    <a:pt x="503" y="311"/>
                    <a:pt x="502" y="314"/>
                    <a:pt x="501" y="317"/>
                  </a:cubicBezTo>
                  <a:cubicBezTo>
                    <a:pt x="497" y="317"/>
                    <a:pt x="497" y="321"/>
                    <a:pt x="493" y="321"/>
                  </a:cubicBezTo>
                  <a:cubicBezTo>
                    <a:pt x="495" y="326"/>
                    <a:pt x="490" y="336"/>
                    <a:pt x="496" y="337"/>
                  </a:cubicBezTo>
                  <a:cubicBezTo>
                    <a:pt x="493" y="342"/>
                    <a:pt x="499" y="342"/>
                    <a:pt x="498" y="349"/>
                  </a:cubicBezTo>
                  <a:cubicBezTo>
                    <a:pt x="498" y="351"/>
                    <a:pt x="499" y="350"/>
                    <a:pt x="501" y="351"/>
                  </a:cubicBezTo>
                  <a:cubicBezTo>
                    <a:pt x="499" y="355"/>
                    <a:pt x="501" y="355"/>
                    <a:pt x="501" y="360"/>
                  </a:cubicBezTo>
                  <a:cubicBezTo>
                    <a:pt x="498" y="361"/>
                    <a:pt x="496" y="361"/>
                    <a:pt x="495" y="363"/>
                  </a:cubicBezTo>
                  <a:cubicBezTo>
                    <a:pt x="493" y="363"/>
                    <a:pt x="494" y="360"/>
                    <a:pt x="493" y="359"/>
                  </a:cubicBezTo>
                  <a:cubicBezTo>
                    <a:pt x="493" y="358"/>
                    <a:pt x="491" y="359"/>
                    <a:pt x="489" y="358"/>
                  </a:cubicBezTo>
                  <a:cubicBezTo>
                    <a:pt x="488" y="357"/>
                    <a:pt x="489" y="354"/>
                    <a:pt x="486" y="355"/>
                  </a:cubicBezTo>
                  <a:cubicBezTo>
                    <a:pt x="487" y="351"/>
                    <a:pt x="489" y="348"/>
                    <a:pt x="484" y="348"/>
                  </a:cubicBezTo>
                  <a:cubicBezTo>
                    <a:pt x="486" y="341"/>
                    <a:pt x="483" y="341"/>
                    <a:pt x="482" y="335"/>
                  </a:cubicBezTo>
                  <a:cubicBezTo>
                    <a:pt x="481" y="335"/>
                    <a:pt x="481" y="337"/>
                    <a:pt x="479" y="337"/>
                  </a:cubicBezTo>
                  <a:cubicBezTo>
                    <a:pt x="479" y="334"/>
                    <a:pt x="479" y="334"/>
                    <a:pt x="479" y="334"/>
                  </a:cubicBezTo>
                  <a:cubicBezTo>
                    <a:pt x="477" y="334"/>
                    <a:pt x="470" y="336"/>
                    <a:pt x="468" y="334"/>
                  </a:cubicBezTo>
                  <a:cubicBezTo>
                    <a:pt x="467" y="333"/>
                    <a:pt x="467" y="331"/>
                    <a:pt x="465" y="331"/>
                  </a:cubicBezTo>
                  <a:cubicBezTo>
                    <a:pt x="464" y="331"/>
                    <a:pt x="462" y="333"/>
                    <a:pt x="460" y="332"/>
                  </a:cubicBezTo>
                  <a:cubicBezTo>
                    <a:pt x="460" y="332"/>
                    <a:pt x="465" y="327"/>
                    <a:pt x="460" y="329"/>
                  </a:cubicBezTo>
                  <a:cubicBezTo>
                    <a:pt x="459" y="330"/>
                    <a:pt x="460" y="331"/>
                    <a:pt x="458" y="331"/>
                  </a:cubicBezTo>
                  <a:cubicBezTo>
                    <a:pt x="455" y="331"/>
                    <a:pt x="449" y="331"/>
                    <a:pt x="446" y="329"/>
                  </a:cubicBezTo>
                  <a:cubicBezTo>
                    <a:pt x="443" y="329"/>
                    <a:pt x="445" y="334"/>
                    <a:pt x="444" y="337"/>
                  </a:cubicBezTo>
                  <a:cubicBezTo>
                    <a:pt x="437" y="335"/>
                    <a:pt x="428" y="335"/>
                    <a:pt x="419" y="334"/>
                  </a:cubicBezTo>
                  <a:cubicBezTo>
                    <a:pt x="418" y="334"/>
                    <a:pt x="418" y="335"/>
                    <a:pt x="416" y="335"/>
                  </a:cubicBezTo>
                  <a:cubicBezTo>
                    <a:pt x="415" y="335"/>
                    <a:pt x="415" y="338"/>
                    <a:pt x="414" y="338"/>
                  </a:cubicBezTo>
                  <a:cubicBezTo>
                    <a:pt x="412" y="338"/>
                    <a:pt x="412" y="340"/>
                    <a:pt x="412" y="341"/>
                  </a:cubicBezTo>
                  <a:cubicBezTo>
                    <a:pt x="410" y="341"/>
                    <a:pt x="408" y="340"/>
                    <a:pt x="407" y="341"/>
                  </a:cubicBezTo>
                  <a:cubicBezTo>
                    <a:pt x="405" y="341"/>
                    <a:pt x="405" y="344"/>
                    <a:pt x="402" y="344"/>
                  </a:cubicBezTo>
                  <a:cubicBezTo>
                    <a:pt x="403" y="346"/>
                    <a:pt x="401" y="353"/>
                    <a:pt x="404" y="353"/>
                  </a:cubicBezTo>
                  <a:cubicBezTo>
                    <a:pt x="402" y="355"/>
                    <a:pt x="401" y="358"/>
                    <a:pt x="400" y="359"/>
                  </a:cubicBezTo>
                  <a:cubicBezTo>
                    <a:pt x="400" y="363"/>
                    <a:pt x="399" y="367"/>
                    <a:pt x="400" y="370"/>
                  </a:cubicBezTo>
                  <a:cubicBezTo>
                    <a:pt x="400" y="372"/>
                    <a:pt x="401" y="373"/>
                    <a:pt x="401" y="374"/>
                  </a:cubicBezTo>
                  <a:cubicBezTo>
                    <a:pt x="401" y="378"/>
                    <a:pt x="402" y="382"/>
                    <a:pt x="400" y="384"/>
                  </a:cubicBezTo>
                  <a:cubicBezTo>
                    <a:pt x="399" y="386"/>
                    <a:pt x="403" y="385"/>
                    <a:pt x="404" y="386"/>
                  </a:cubicBezTo>
                  <a:cubicBezTo>
                    <a:pt x="404" y="386"/>
                    <a:pt x="402" y="388"/>
                    <a:pt x="402" y="388"/>
                  </a:cubicBezTo>
                  <a:cubicBezTo>
                    <a:pt x="402" y="388"/>
                    <a:pt x="404" y="390"/>
                    <a:pt x="404" y="390"/>
                  </a:cubicBezTo>
                  <a:cubicBezTo>
                    <a:pt x="405" y="391"/>
                    <a:pt x="406" y="390"/>
                    <a:pt x="407" y="391"/>
                  </a:cubicBezTo>
                  <a:cubicBezTo>
                    <a:pt x="407" y="392"/>
                    <a:pt x="406" y="394"/>
                    <a:pt x="407" y="394"/>
                  </a:cubicBezTo>
                  <a:cubicBezTo>
                    <a:pt x="407" y="394"/>
                    <a:pt x="408" y="394"/>
                    <a:pt x="408" y="394"/>
                  </a:cubicBezTo>
                  <a:cubicBezTo>
                    <a:pt x="408" y="395"/>
                    <a:pt x="408" y="397"/>
                    <a:pt x="408" y="397"/>
                  </a:cubicBezTo>
                  <a:cubicBezTo>
                    <a:pt x="409" y="398"/>
                    <a:pt x="412" y="400"/>
                    <a:pt x="412" y="402"/>
                  </a:cubicBezTo>
                  <a:cubicBezTo>
                    <a:pt x="423" y="403"/>
                    <a:pt x="429" y="400"/>
                    <a:pt x="435" y="402"/>
                  </a:cubicBezTo>
                  <a:cubicBezTo>
                    <a:pt x="436" y="402"/>
                    <a:pt x="436" y="401"/>
                    <a:pt x="437" y="400"/>
                  </a:cubicBezTo>
                  <a:cubicBezTo>
                    <a:pt x="439" y="398"/>
                    <a:pt x="440" y="396"/>
                    <a:pt x="442" y="393"/>
                  </a:cubicBezTo>
                  <a:cubicBezTo>
                    <a:pt x="442" y="391"/>
                    <a:pt x="444" y="390"/>
                    <a:pt x="442" y="390"/>
                  </a:cubicBezTo>
                  <a:cubicBezTo>
                    <a:pt x="445" y="385"/>
                    <a:pt x="455" y="382"/>
                    <a:pt x="463" y="386"/>
                  </a:cubicBezTo>
                  <a:cubicBezTo>
                    <a:pt x="459" y="389"/>
                    <a:pt x="459" y="395"/>
                    <a:pt x="456" y="398"/>
                  </a:cubicBezTo>
                  <a:cubicBezTo>
                    <a:pt x="454" y="402"/>
                    <a:pt x="458" y="402"/>
                    <a:pt x="457" y="405"/>
                  </a:cubicBezTo>
                  <a:cubicBezTo>
                    <a:pt x="454" y="406"/>
                    <a:pt x="453" y="409"/>
                    <a:pt x="451" y="412"/>
                  </a:cubicBezTo>
                  <a:cubicBezTo>
                    <a:pt x="451" y="413"/>
                    <a:pt x="451" y="414"/>
                    <a:pt x="450" y="414"/>
                  </a:cubicBezTo>
                  <a:cubicBezTo>
                    <a:pt x="449" y="417"/>
                    <a:pt x="456" y="413"/>
                    <a:pt x="454" y="418"/>
                  </a:cubicBezTo>
                  <a:cubicBezTo>
                    <a:pt x="458" y="418"/>
                    <a:pt x="458" y="415"/>
                    <a:pt x="463" y="416"/>
                  </a:cubicBezTo>
                  <a:cubicBezTo>
                    <a:pt x="462" y="420"/>
                    <a:pt x="465" y="418"/>
                    <a:pt x="465" y="421"/>
                  </a:cubicBezTo>
                  <a:cubicBezTo>
                    <a:pt x="473" y="418"/>
                    <a:pt x="474" y="423"/>
                    <a:pt x="482" y="422"/>
                  </a:cubicBezTo>
                  <a:cubicBezTo>
                    <a:pt x="479" y="426"/>
                    <a:pt x="484" y="430"/>
                    <a:pt x="479" y="432"/>
                  </a:cubicBezTo>
                  <a:cubicBezTo>
                    <a:pt x="482" y="435"/>
                    <a:pt x="481" y="444"/>
                    <a:pt x="479" y="447"/>
                  </a:cubicBezTo>
                  <a:cubicBezTo>
                    <a:pt x="480" y="450"/>
                    <a:pt x="482" y="451"/>
                    <a:pt x="485" y="450"/>
                  </a:cubicBezTo>
                  <a:cubicBezTo>
                    <a:pt x="484" y="453"/>
                    <a:pt x="488" y="452"/>
                    <a:pt x="488" y="454"/>
                  </a:cubicBezTo>
                  <a:cubicBezTo>
                    <a:pt x="488" y="456"/>
                    <a:pt x="492" y="455"/>
                    <a:pt x="492" y="457"/>
                  </a:cubicBezTo>
                  <a:cubicBezTo>
                    <a:pt x="497" y="453"/>
                    <a:pt x="505" y="458"/>
                    <a:pt x="509" y="456"/>
                  </a:cubicBezTo>
                  <a:cubicBezTo>
                    <a:pt x="509" y="459"/>
                    <a:pt x="509" y="459"/>
                    <a:pt x="509" y="459"/>
                  </a:cubicBezTo>
                  <a:cubicBezTo>
                    <a:pt x="511" y="458"/>
                    <a:pt x="516" y="456"/>
                    <a:pt x="516" y="460"/>
                  </a:cubicBezTo>
                  <a:cubicBezTo>
                    <a:pt x="517" y="459"/>
                    <a:pt x="518" y="459"/>
                    <a:pt x="520" y="459"/>
                  </a:cubicBezTo>
                  <a:cubicBezTo>
                    <a:pt x="521" y="458"/>
                    <a:pt x="522" y="457"/>
                    <a:pt x="523" y="456"/>
                  </a:cubicBezTo>
                  <a:cubicBezTo>
                    <a:pt x="524" y="455"/>
                    <a:pt x="524" y="456"/>
                    <a:pt x="524" y="454"/>
                  </a:cubicBezTo>
                  <a:cubicBezTo>
                    <a:pt x="524" y="452"/>
                    <a:pt x="527" y="455"/>
                    <a:pt x="527" y="453"/>
                  </a:cubicBezTo>
                  <a:cubicBezTo>
                    <a:pt x="527" y="452"/>
                    <a:pt x="527" y="450"/>
                    <a:pt x="527" y="450"/>
                  </a:cubicBezTo>
                  <a:cubicBezTo>
                    <a:pt x="528" y="449"/>
                    <a:pt x="529" y="451"/>
                    <a:pt x="529" y="452"/>
                  </a:cubicBezTo>
                  <a:cubicBezTo>
                    <a:pt x="530" y="451"/>
                    <a:pt x="530" y="450"/>
                    <a:pt x="531" y="449"/>
                  </a:cubicBezTo>
                  <a:cubicBezTo>
                    <a:pt x="533" y="448"/>
                    <a:pt x="535" y="447"/>
                    <a:pt x="537" y="445"/>
                  </a:cubicBezTo>
                  <a:cubicBezTo>
                    <a:pt x="538" y="444"/>
                    <a:pt x="539" y="443"/>
                    <a:pt x="538" y="442"/>
                  </a:cubicBezTo>
                  <a:cubicBezTo>
                    <a:pt x="540" y="443"/>
                    <a:pt x="554" y="445"/>
                    <a:pt x="547" y="446"/>
                  </a:cubicBezTo>
                  <a:cubicBezTo>
                    <a:pt x="547" y="448"/>
                    <a:pt x="550" y="447"/>
                    <a:pt x="552" y="447"/>
                  </a:cubicBezTo>
                  <a:cubicBezTo>
                    <a:pt x="554" y="447"/>
                    <a:pt x="554" y="446"/>
                    <a:pt x="554" y="445"/>
                  </a:cubicBezTo>
                  <a:cubicBezTo>
                    <a:pt x="565" y="445"/>
                    <a:pt x="565" y="445"/>
                    <a:pt x="565" y="445"/>
                  </a:cubicBezTo>
                  <a:cubicBezTo>
                    <a:pt x="563" y="449"/>
                    <a:pt x="571" y="447"/>
                    <a:pt x="575" y="449"/>
                  </a:cubicBezTo>
                  <a:cubicBezTo>
                    <a:pt x="575" y="449"/>
                    <a:pt x="575" y="450"/>
                    <a:pt x="576" y="450"/>
                  </a:cubicBezTo>
                  <a:cubicBezTo>
                    <a:pt x="577" y="450"/>
                    <a:pt x="578" y="451"/>
                    <a:pt x="579" y="452"/>
                  </a:cubicBezTo>
                  <a:cubicBezTo>
                    <a:pt x="582" y="452"/>
                    <a:pt x="583" y="450"/>
                    <a:pt x="585" y="450"/>
                  </a:cubicBezTo>
                  <a:cubicBezTo>
                    <a:pt x="592" y="449"/>
                    <a:pt x="599" y="451"/>
                    <a:pt x="606" y="452"/>
                  </a:cubicBezTo>
                  <a:cubicBezTo>
                    <a:pt x="605" y="454"/>
                    <a:pt x="607" y="457"/>
                    <a:pt x="607" y="454"/>
                  </a:cubicBezTo>
                  <a:cubicBezTo>
                    <a:pt x="609" y="455"/>
                    <a:pt x="608" y="456"/>
                    <a:pt x="607" y="456"/>
                  </a:cubicBezTo>
                  <a:cubicBezTo>
                    <a:pt x="607" y="459"/>
                    <a:pt x="611" y="456"/>
                    <a:pt x="613" y="459"/>
                  </a:cubicBezTo>
                  <a:cubicBezTo>
                    <a:pt x="613" y="459"/>
                    <a:pt x="612" y="461"/>
                    <a:pt x="613" y="461"/>
                  </a:cubicBezTo>
                  <a:cubicBezTo>
                    <a:pt x="614" y="462"/>
                    <a:pt x="617" y="461"/>
                    <a:pt x="618" y="461"/>
                  </a:cubicBezTo>
                  <a:cubicBezTo>
                    <a:pt x="617" y="464"/>
                    <a:pt x="619" y="465"/>
                    <a:pt x="621" y="467"/>
                  </a:cubicBezTo>
                  <a:cubicBezTo>
                    <a:pt x="623" y="469"/>
                    <a:pt x="626" y="471"/>
                    <a:pt x="627" y="474"/>
                  </a:cubicBezTo>
                  <a:cubicBezTo>
                    <a:pt x="636" y="473"/>
                    <a:pt x="639" y="478"/>
                    <a:pt x="646" y="475"/>
                  </a:cubicBezTo>
                  <a:cubicBezTo>
                    <a:pt x="644" y="481"/>
                    <a:pt x="654" y="475"/>
                    <a:pt x="652" y="481"/>
                  </a:cubicBezTo>
                  <a:cubicBezTo>
                    <a:pt x="657" y="479"/>
                    <a:pt x="657" y="485"/>
                    <a:pt x="660" y="485"/>
                  </a:cubicBezTo>
                  <a:cubicBezTo>
                    <a:pt x="662" y="485"/>
                    <a:pt x="662" y="489"/>
                    <a:pt x="665" y="488"/>
                  </a:cubicBezTo>
                  <a:cubicBezTo>
                    <a:pt x="661" y="492"/>
                    <a:pt x="666" y="491"/>
                    <a:pt x="666" y="495"/>
                  </a:cubicBezTo>
                  <a:cubicBezTo>
                    <a:pt x="666" y="498"/>
                    <a:pt x="669" y="497"/>
                    <a:pt x="670" y="498"/>
                  </a:cubicBezTo>
                  <a:cubicBezTo>
                    <a:pt x="671" y="499"/>
                    <a:pt x="670" y="502"/>
                    <a:pt x="673" y="501"/>
                  </a:cubicBezTo>
                  <a:cubicBezTo>
                    <a:pt x="668" y="506"/>
                    <a:pt x="680" y="508"/>
                    <a:pt x="676" y="512"/>
                  </a:cubicBezTo>
                  <a:cubicBezTo>
                    <a:pt x="679" y="511"/>
                    <a:pt x="680" y="512"/>
                    <a:pt x="680" y="515"/>
                  </a:cubicBezTo>
                  <a:cubicBezTo>
                    <a:pt x="687" y="513"/>
                    <a:pt x="697" y="515"/>
                    <a:pt x="700" y="522"/>
                  </a:cubicBezTo>
                  <a:cubicBezTo>
                    <a:pt x="707" y="521"/>
                    <a:pt x="710" y="524"/>
                    <a:pt x="718" y="523"/>
                  </a:cubicBezTo>
                  <a:cubicBezTo>
                    <a:pt x="719" y="524"/>
                    <a:pt x="715" y="525"/>
                    <a:pt x="715" y="524"/>
                  </a:cubicBezTo>
                  <a:cubicBezTo>
                    <a:pt x="717" y="527"/>
                    <a:pt x="726" y="526"/>
                    <a:pt x="731" y="526"/>
                  </a:cubicBezTo>
                  <a:cubicBezTo>
                    <a:pt x="731" y="527"/>
                    <a:pt x="732" y="527"/>
                    <a:pt x="733" y="527"/>
                  </a:cubicBezTo>
                  <a:cubicBezTo>
                    <a:pt x="733" y="530"/>
                    <a:pt x="736" y="529"/>
                    <a:pt x="738" y="530"/>
                  </a:cubicBezTo>
                  <a:cubicBezTo>
                    <a:pt x="738" y="531"/>
                    <a:pt x="737" y="532"/>
                    <a:pt x="738" y="533"/>
                  </a:cubicBezTo>
                  <a:cubicBezTo>
                    <a:pt x="738" y="533"/>
                    <a:pt x="740" y="532"/>
                    <a:pt x="740" y="533"/>
                  </a:cubicBezTo>
                  <a:cubicBezTo>
                    <a:pt x="741" y="534"/>
                    <a:pt x="740" y="537"/>
                    <a:pt x="743" y="536"/>
                  </a:cubicBezTo>
                  <a:cubicBezTo>
                    <a:pt x="743" y="579"/>
                    <a:pt x="743" y="579"/>
                    <a:pt x="743" y="579"/>
                  </a:cubicBezTo>
                  <a:cubicBezTo>
                    <a:pt x="737" y="577"/>
                    <a:pt x="744" y="587"/>
                    <a:pt x="738" y="585"/>
                  </a:cubicBezTo>
                  <a:cubicBezTo>
                    <a:pt x="737" y="590"/>
                    <a:pt x="736" y="594"/>
                    <a:pt x="736" y="599"/>
                  </a:cubicBezTo>
                  <a:cubicBezTo>
                    <a:pt x="736" y="601"/>
                    <a:pt x="739" y="607"/>
                    <a:pt x="738" y="613"/>
                  </a:cubicBezTo>
                  <a:cubicBezTo>
                    <a:pt x="738" y="613"/>
                    <a:pt x="736" y="614"/>
                    <a:pt x="736" y="614"/>
                  </a:cubicBezTo>
                  <a:cubicBezTo>
                    <a:pt x="736" y="615"/>
                    <a:pt x="737" y="616"/>
                    <a:pt x="736" y="617"/>
                  </a:cubicBezTo>
                  <a:cubicBezTo>
                    <a:pt x="736" y="618"/>
                    <a:pt x="732" y="619"/>
                    <a:pt x="733" y="624"/>
                  </a:cubicBezTo>
                  <a:cubicBezTo>
                    <a:pt x="730" y="625"/>
                    <a:pt x="729" y="627"/>
                    <a:pt x="726" y="628"/>
                  </a:cubicBezTo>
                  <a:cubicBezTo>
                    <a:pt x="726" y="629"/>
                    <a:pt x="727" y="632"/>
                    <a:pt x="726" y="633"/>
                  </a:cubicBezTo>
                  <a:cubicBezTo>
                    <a:pt x="726" y="633"/>
                    <a:pt x="724" y="632"/>
                    <a:pt x="724" y="633"/>
                  </a:cubicBezTo>
                  <a:cubicBezTo>
                    <a:pt x="723" y="633"/>
                    <a:pt x="724" y="635"/>
                    <a:pt x="724" y="635"/>
                  </a:cubicBezTo>
                  <a:cubicBezTo>
                    <a:pt x="722" y="636"/>
                    <a:pt x="718" y="635"/>
                    <a:pt x="718" y="638"/>
                  </a:cubicBezTo>
                  <a:cubicBezTo>
                    <a:pt x="718" y="640"/>
                    <a:pt x="715" y="639"/>
                    <a:pt x="712" y="641"/>
                  </a:cubicBezTo>
                  <a:cubicBezTo>
                    <a:pt x="712" y="641"/>
                    <a:pt x="710" y="644"/>
                    <a:pt x="710" y="644"/>
                  </a:cubicBezTo>
                  <a:cubicBezTo>
                    <a:pt x="709" y="644"/>
                    <a:pt x="708" y="642"/>
                    <a:pt x="707" y="642"/>
                  </a:cubicBezTo>
                  <a:cubicBezTo>
                    <a:pt x="707" y="642"/>
                    <a:pt x="706" y="644"/>
                    <a:pt x="705" y="644"/>
                  </a:cubicBezTo>
                  <a:cubicBezTo>
                    <a:pt x="703" y="644"/>
                    <a:pt x="703" y="644"/>
                    <a:pt x="703" y="647"/>
                  </a:cubicBezTo>
                  <a:cubicBezTo>
                    <a:pt x="697" y="644"/>
                    <a:pt x="694" y="650"/>
                    <a:pt x="691" y="652"/>
                  </a:cubicBezTo>
                  <a:cubicBezTo>
                    <a:pt x="691" y="653"/>
                    <a:pt x="689" y="652"/>
                    <a:pt x="689" y="652"/>
                  </a:cubicBezTo>
                  <a:cubicBezTo>
                    <a:pt x="688" y="653"/>
                    <a:pt x="686" y="654"/>
                    <a:pt x="686" y="655"/>
                  </a:cubicBezTo>
                  <a:cubicBezTo>
                    <a:pt x="685" y="656"/>
                    <a:pt x="683" y="657"/>
                    <a:pt x="683" y="658"/>
                  </a:cubicBezTo>
                  <a:cubicBezTo>
                    <a:pt x="683" y="658"/>
                    <a:pt x="686" y="662"/>
                    <a:pt x="681" y="661"/>
                  </a:cubicBezTo>
                  <a:cubicBezTo>
                    <a:pt x="683" y="667"/>
                    <a:pt x="679" y="670"/>
                    <a:pt x="680" y="676"/>
                  </a:cubicBezTo>
                  <a:cubicBezTo>
                    <a:pt x="676" y="675"/>
                    <a:pt x="678" y="679"/>
                    <a:pt x="677" y="680"/>
                  </a:cubicBezTo>
                  <a:cubicBezTo>
                    <a:pt x="677" y="681"/>
                    <a:pt x="675" y="680"/>
                    <a:pt x="674" y="680"/>
                  </a:cubicBezTo>
                  <a:cubicBezTo>
                    <a:pt x="674" y="681"/>
                    <a:pt x="677" y="683"/>
                    <a:pt x="674" y="683"/>
                  </a:cubicBezTo>
                  <a:cubicBezTo>
                    <a:pt x="672" y="683"/>
                    <a:pt x="673" y="688"/>
                    <a:pt x="669" y="689"/>
                  </a:cubicBezTo>
                  <a:cubicBezTo>
                    <a:pt x="668" y="689"/>
                    <a:pt x="666" y="691"/>
                    <a:pt x="666" y="691"/>
                  </a:cubicBezTo>
                  <a:cubicBezTo>
                    <a:pt x="664" y="693"/>
                    <a:pt x="662" y="698"/>
                    <a:pt x="659" y="700"/>
                  </a:cubicBezTo>
                  <a:cubicBezTo>
                    <a:pt x="659" y="705"/>
                    <a:pt x="659" y="705"/>
                    <a:pt x="659" y="705"/>
                  </a:cubicBezTo>
                  <a:cubicBezTo>
                    <a:pt x="657" y="707"/>
                    <a:pt x="655" y="708"/>
                    <a:pt x="655" y="711"/>
                  </a:cubicBezTo>
                  <a:cubicBezTo>
                    <a:pt x="648" y="711"/>
                    <a:pt x="648" y="711"/>
                    <a:pt x="648" y="711"/>
                  </a:cubicBezTo>
                  <a:cubicBezTo>
                    <a:pt x="648" y="712"/>
                    <a:pt x="650" y="712"/>
                    <a:pt x="651" y="712"/>
                  </a:cubicBezTo>
                  <a:cubicBezTo>
                    <a:pt x="650" y="714"/>
                    <a:pt x="648" y="714"/>
                    <a:pt x="646" y="714"/>
                  </a:cubicBezTo>
                  <a:cubicBezTo>
                    <a:pt x="645" y="715"/>
                    <a:pt x="644" y="717"/>
                    <a:pt x="644" y="719"/>
                  </a:cubicBezTo>
                  <a:cubicBezTo>
                    <a:pt x="642" y="718"/>
                    <a:pt x="641" y="718"/>
                    <a:pt x="641" y="721"/>
                  </a:cubicBezTo>
                  <a:cubicBezTo>
                    <a:pt x="639" y="721"/>
                    <a:pt x="640" y="719"/>
                    <a:pt x="639" y="718"/>
                  </a:cubicBezTo>
                  <a:cubicBezTo>
                    <a:pt x="637" y="718"/>
                    <a:pt x="635" y="718"/>
                    <a:pt x="635" y="717"/>
                  </a:cubicBezTo>
                  <a:cubicBezTo>
                    <a:pt x="634" y="718"/>
                    <a:pt x="634" y="720"/>
                    <a:pt x="631" y="719"/>
                  </a:cubicBezTo>
                  <a:cubicBezTo>
                    <a:pt x="631" y="723"/>
                    <a:pt x="634" y="724"/>
                    <a:pt x="634" y="727"/>
                  </a:cubicBezTo>
                  <a:cubicBezTo>
                    <a:pt x="634" y="730"/>
                    <a:pt x="629" y="733"/>
                    <a:pt x="632" y="735"/>
                  </a:cubicBezTo>
                  <a:cubicBezTo>
                    <a:pt x="632" y="738"/>
                    <a:pt x="625" y="735"/>
                    <a:pt x="624" y="738"/>
                  </a:cubicBezTo>
                  <a:cubicBezTo>
                    <a:pt x="622" y="737"/>
                    <a:pt x="623" y="740"/>
                    <a:pt x="623" y="741"/>
                  </a:cubicBezTo>
                  <a:cubicBezTo>
                    <a:pt x="621" y="742"/>
                    <a:pt x="616" y="740"/>
                    <a:pt x="617" y="745"/>
                  </a:cubicBezTo>
                  <a:cubicBezTo>
                    <a:pt x="614" y="742"/>
                    <a:pt x="604" y="742"/>
                    <a:pt x="603" y="746"/>
                  </a:cubicBezTo>
                  <a:cubicBezTo>
                    <a:pt x="603" y="748"/>
                    <a:pt x="604" y="747"/>
                    <a:pt x="604" y="746"/>
                  </a:cubicBezTo>
                  <a:cubicBezTo>
                    <a:pt x="608" y="746"/>
                    <a:pt x="604" y="750"/>
                    <a:pt x="602" y="749"/>
                  </a:cubicBezTo>
                  <a:cubicBezTo>
                    <a:pt x="602" y="752"/>
                    <a:pt x="597" y="757"/>
                    <a:pt x="600" y="757"/>
                  </a:cubicBezTo>
                  <a:cubicBezTo>
                    <a:pt x="600" y="758"/>
                    <a:pt x="598" y="759"/>
                    <a:pt x="597" y="759"/>
                  </a:cubicBezTo>
                  <a:cubicBezTo>
                    <a:pt x="597" y="759"/>
                    <a:pt x="595" y="757"/>
                    <a:pt x="596" y="757"/>
                  </a:cubicBezTo>
                  <a:cubicBezTo>
                    <a:pt x="595" y="757"/>
                    <a:pt x="591" y="761"/>
                    <a:pt x="592" y="756"/>
                  </a:cubicBezTo>
                  <a:cubicBezTo>
                    <a:pt x="590" y="757"/>
                    <a:pt x="590" y="760"/>
                    <a:pt x="589" y="757"/>
                  </a:cubicBezTo>
                  <a:cubicBezTo>
                    <a:pt x="587" y="758"/>
                    <a:pt x="590" y="766"/>
                    <a:pt x="590" y="769"/>
                  </a:cubicBezTo>
                  <a:cubicBezTo>
                    <a:pt x="591" y="772"/>
                    <a:pt x="588" y="771"/>
                    <a:pt x="588" y="774"/>
                  </a:cubicBezTo>
                  <a:cubicBezTo>
                    <a:pt x="587" y="776"/>
                    <a:pt x="588" y="779"/>
                    <a:pt x="583" y="778"/>
                  </a:cubicBezTo>
                  <a:cubicBezTo>
                    <a:pt x="583" y="780"/>
                    <a:pt x="586" y="781"/>
                    <a:pt x="586" y="781"/>
                  </a:cubicBezTo>
                  <a:cubicBezTo>
                    <a:pt x="586" y="783"/>
                    <a:pt x="584" y="781"/>
                    <a:pt x="583" y="781"/>
                  </a:cubicBezTo>
                  <a:cubicBezTo>
                    <a:pt x="582" y="782"/>
                    <a:pt x="582" y="786"/>
                    <a:pt x="583" y="785"/>
                  </a:cubicBezTo>
                  <a:cubicBezTo>
                    <a:pt x="583" y="787"/>
                    <a:pt x="582" y="785"/>
                    <a:pt x="580" y="785"/>
                  </a:cubicBezTo>
                  <a:cubicBezTo>
                    <a:pt x="581" y="785"/>
                    <a:pt x="580" y="788"/>
                    <a:pt x="579" y="787"/>
                  </a:cubicBezTo>
                  <a:cubicBezTo>
                    <a:pt x="577" y="784"/>
                    <a:pt x="580" y="787"/>
                    <a:pt x="578" y="790"/>
                  </a:cubicBezTo>
                  <a:cubicBezTo>
                    <a:pt x="575" y="792"/>
                    <a:pt x="575" y="789"/>
                    <a:pt x="572" y="791"/>
                  </a:cubicBezTo>
                  <a:cubicBezTo>
                    <a:pt x="570" y="795"/>
                    <a:pt x="579" y="794"/>
                    <a:pt x="573" y="797"/>
                  </a:cubicBezTo>
                  <a:cubicBezTo>
                    <a:pt x="574" y="798"/>
                    <a:pt x="576" y="798"/>
                    <a:pt x="578" y="798"/>
                  </a:cubicBezTo>
                  <a:cubicBezTo>
                    <a:pt x="577" y="801"/>
                    <a:pt x="578" y="802"/>
                    <a:pt x="580" y="802"/>
                  </a:cubicBezTo>
                  <a:cubicBezTo>
                    <a:pt x="583" y="806"/>
                    <a:pt x="578" y="807"/>
                    <a:pt x="578" y="808"/>
                  </a:cubicBezTo>
                  <a:cubicBezTo>
                    <a:pt x="578" y="809"/>
                    <a:pt x="579" y="810"/>
                    <a:pt x="579" y="809"/>
                  </a:cubicBezTo>
                  <a:cubicBezTo>
                    <a:pt x="578" y="811"/>
                    <a:pt x="579" y="809"/>
                    <a:pt x="578" y="809"/>
                  </a:cubicBezTo>
                  <a:cubicBezTo>
                    <a:pt x="576" y="809"/>
                    <a:pt x="576" y="812"/>
                    <a:pt x="572" y="812"/>
                  </a:cubicBezTo>
                  <a:cubicBezTo>
                    <a:pt x="574" y="815"/>
                    <a:pt x="573" y="815"/>
                    <a:pt x="569" y="815"/>
                  </a:cubicBezTo>
                  <a:cubicBezTo>
                    <a:pt x="570" y="819"/>
                    <a:pt x="567" y="819"/>
                    <a:pt x="568" y="822"/>
                  </a:cubicBezTo>
                  <a:cubicBezTo>
                    <a:pt x="563" y="823"/>
                    <a:pt x="569" y="828"/>
                    <a:pt x="564" y="825"/>
                  </a:cubicBezTo>
                  <a:cubicBezTo>
                    <a:pt x="564" y="828"/>
                    <a:pt x="563" y="831"/>
                    <a:pt x="564" y="835"/>
                  </a:cubicBezTo>
                  <a:cubicBezTo>
                    <a:pt x="564" y="835"/>
                    <a:pt x="565" y="836"/>
                    <a:pt x="565" y="836"/>
                  </a:cubicBezTo>
                  <a:cubicBezTo>
                    <a:pt x="565" y="838"/>
                    <a:pt x="562" y="839"/>
                    <a:pt x="565" y="842"/>
                  </a:cubicBezTo>
                  <a:cubicBezTo>
                    <a:pt x="567" y="843"/>
                    <a:pt x="565" y="845"/>
                    <a:pt x="566" y="849"/>
                  </a:cubicBezTo>
                  <a:cubicBezTo>
                    <a:pt x="568" y="851"/>
                    <a:pt x="571" y="852"/>
                    <a:pt x="572" y="856"/>
                  </a:cubicBezTo>
                  <a:cubicBezTo>
                    <a:pt x="576" y="858"/>
                    <a:pt x="578" y="853"/>
                    <a:pt x="580" y="857"/>
                  </a:cubicBezTo>
                  <a:cubicBezTo>
                    <a:pt x="582" y="862"/>
                    <a:pt x="576" y="859"/>
                    <a:pt x="573" y="860"/>
                  </a:cubicBezTo>
                  <a:cubicBezTo>
                    <a:pt x="568" y="861"/>
                    <a:pt x="561" y="864"/>
                    <a:pt x="557" y="863"/>
                  </a:cubicBezTo>
                  <a:cubicBezTo>
                    <a:pt x="556" y="863"/>
                    <a:pt x="557" y="860"/>
                    <a:pt x="557" y="860"/>
                  </a:cubicBezTo>
                  <a:cubicBezTo>
                    <a:pt x="550" y="861"/>
                    <a:pt x="549" y="857"/>
                    <a:pt x="544" y="857"/>
                  </a:cubicBezTo>
                  <a:cubicBezTo>
                    <a:pt x="544" y="853"/>
                    <a:pt x="544" y="853"/>
                    <a:pt x="544" y="853"/>
                  </a:cubicBezTo>
                  <a:cubicBezTo>
                    <a:pt x="543" y="849"/>
                    <a:pt x="539" y="852"/>
                    <a:pt x="538" y="849"/>
                  </a:cubicBezTo>
                  <a:cubicBezTo>
                    <a:pt x="538" y="847"/>
                    <a:pt x="537" y="847"/>
                    <a:pt x="537" y="846"/>
                  </a:cubicBezTo>
                  <a:cubicBezTo>
                    <a:pt x="537" y="845"/>
                    <a:pt x="536" y="844"/>
                    <a:pt x="536" y="844"/>
                  </a:cubicBezTo>
                  <a:cubicBezTo>
                    <a:pt x="536" y="843"/>
                    <a:pt x="539" y="840"/>
                    <a:pt x="536" y="840"/>
                  </a:cubicBezTo>
                  <a:cubicBezTo>
                    <a:pt x="534" y="840"/>
                    <a:pt x="536" y="839"/>
                    <a:pt x="536" y="837"/>
                  </a:cubicBezTo>
                  <a:cubicBezTo>
                    <a:pt x="535" y="836"/>
                    <a:pt x="533" y="836"/>
                    <a:pt x="533" y="835"/>
                  </a:cubicBezTo>
                  <a:cubicBezTo>
                    <a:pt x="532" y="834"/>
                    <a:pt x="535" y="833"/>
                    <a:pt x="534" y="832"/>
                  </a:cubicBezTo>
                  <a:cubicBezTo>
                    <a:pt x="534" y="832"/>
                    <a:pt x="533" y="831"/>
                    <a:pt x="533" y="830"/>
                  </a:cubicBezTo>
                  <a:cubicBezTo>
                    <a:pt x="532" y="829"/>
                    <a:pt x="531" y="827"/>
                    <a:pt x="530" y="826"/>
                  </a:cubicBezTo>
                  <a:cubicBezTo>
                    <a:pt x="529" y="824"/>
                    <a:pt x="532" y="823"/>
                    <a:pt x="531" y="822"/>
                  </a:cubicBezTo>
                  <a:cubicBezTo>
                    <a:pt x="531" y="821"/>
                    <a:pt x="529" y="820"/>
                    <a:pt x="529" y="820"/>
                  </a:cubicBezTo>
                  <a:cubicBezTo>
                    <a:pt x="529" y="819"/>
                    <a:pt x="534" y="818"/>
                    <a:pt x="530" y="816"/>
                  </a:cubicBezTo>
                  <a:cubicBezTo>
                    <a:pt x="530" y="815"/>
                    <a:pt x="532" y="815"/>
                    <a:pt x="533" y="815"/>
                  </a:cubicBezTo>
                  <a:cubicBezTo>
                    <a:pt x="533" y="805"/>
                    <a:pt x="533" y="805"/>
                    <a:pt x="533" y="805"/>
                  </a:cubicBezTo>
                  <a:cubicBezTo>
                    <a:pt x="532" y="804"/>
                    <a:pt x="530" y="803"/>
                    <a:pt x="529" y="802"/>
                  </a:cubicBezTo>
                  <a:cubicBezTo>
                    <a:pt x="530" y="798"/>
                    <a:pt x="534" y="794"/>
                    <a:pt x="531" y="790"/>
                  </a:cubicBezTo>
                  <a:cubicBezTo>
                    <a:pt x="535" y="791"/>
                    <a:pt x="535" y="788"/>
                    <a:pt x="538" y="788"/>
                  </a:cubicBezTo>
                  <a:cubicBezTo>
                    <a:pt x="538" y="776"/>
                    <a:pt x="538" y="776"/>
                    <a:pt x="538" y="776"/>
                  </a:cubicBezTo>
                  <a:cubicBezTo>
                    <a:pt x="545" y="776"/>
                    <a:pt x="542" y="767"/>
                    <a:pt x="545" y="763"/>
                  </a:cubicBezTo>
                  <a:cubicBezTo>
                    <a:pt x="544" y="764"/>
                    <a:pt x="543" y="765"/>
                    <a:pt x="543" y="763"/>
                  </a:cubicBezTo>
                  <a:cubicBezTo>
                    <a:pt x="540" y="764"/>
                    <a:pt x="538" y="767"/>
                    <a:pt x="538" y="771"/>
                  </a:cubicBezTo>
                  <a:cubicBezTo>
                    <a:pt x="536" y="770"/>
                    <a:pt x="534" y="769"/>
                    <a:pt x="534" y="766"/>
                  </a:cubicBezTo>
                  <a:cubicBezTo>
                    <a:pt x="532" y="764"/>
                    <a:pt x="538" y="761"/>
                    <a:pt x="537" y="760"/>
                  </a:cubicBezTo>
                  <a:cubicBezTo>
                    <a:pt x="534" y="758"/>
                    <a:pt x="537" y="761"/>
                    <a:pt x="540" y="759"/>
                  </a:cubicBezTo>
                  <a:cubicBezTo>
                    <a:pt x="541" y="752"/>
                    <a:pt x="537" y="745"/>
                    <a:pt x="538" y="739"/>
                  </a:cubicBezTo>
                  <a:cubicBezTo>
                    <a:pt x="538" y="739"/>
                    <a:pt x="541" y="739"/>
                    <a:pt x="541" y="739"/>
                  </a:cubicBezTo>
                  <a:cubicBezTo>
                    <a:pt x="540" y="732"/>
                    <a:pt x="541" y="732"/>
                    <a:pt x="541" y="724"/>
                  </a:cubicBezTo>
                  <a:cubicBezTo>
                    <a:pt x="544" y="720"/>
                    <a:pt x="549" y="715"/>
                    <a:pt x="547" y="710"/>
                  </a:cubicBezTo>
                  <a:cubicBezTo>
                    <a:pt x="552" y="716"/>
                    <a:pt x="547" y="700"/>
                    <a:pt x="552" y="705"/>
                  </a:cubicBezTo>
                  <a:cubicBezTo>
                    <a:pt x="552" y="703"/>
                    <a:pt x="552" y="699"/>
                    <a:pt x="551" y="696"/>
                  </a:cubicBezTo>
                  <a:cubicBezTo>
                    <a:pt x="550" y="694"/>
                    <a:pt x="548" y="692"/>
                    <a:pt x="548" y="690"/>
                  </a:cubicBezTo>
                  <a:cubicBezTo>
                    <a:pt x="548" y="688"/>
                    <a:pt x="549" y="688"/>
                    <a:pt x="550" y="686"/>
                  </a:cubicBezTo>
                  <a:cubicBezTo>
                    <a:pt x="550" y="683"/>
                    <a:pt x="549" y="678"/>
                    <a:pt x="552" y="682"/>
                  </a:cubicBezTo>
                  <a:cubicBezTo>
                    <a:pt x="552" y="678"/>
                    <a:pt x="552" y="674"/>
                    <a:pt x="554" y="670"/>
                  </a:cubicBezTo>
                  <a:cubicBezTo>
                    <a:pt x="555" y="668"/>
                    <a:pt x="554" y="669"/>
                    <a:pt x="554" y="666"/>
                  </a:cubicBezTo>
                  <a:cubicBezTo>
                    <a:pt x="554" y="665"/>
                    <a:pt x="557" y="661"/>
                    <a:pt x="555" y="659"/>
                  </a:cubicBezTo>
                  <a:cubicBezTo>
                    <a:pt x="554" y="658"/>
                    <a:pt x="555" y="658"/>
                    <a:pt x="555" y="655"/>
                  </a:cubicBezTo>
                  <a:cubicBezTo>
                    <a:pt x="555" y="653"/>
                    <a:pt x="555" y="651"/>
                    <a:pt x="555" y="649"/>
                  </a:cubicBezTo>
                  <a:cubicBezTo>
                    <a:pt x="555" y="647"/>
                    <a:pt x="556" y="647"/>
                    <a:pt x="557" y="645"/>
                  </a:cubicBezTo>
                  <a:cubicBezTo>
                    <a:pt x="557" y="640"/>
                    <a:pt x="556" y="635"/>
                    <a:pt x="557" y="630"/>
                  </a:cubicBezTo>
                  <a:cubicBezTo>
                    <a:pt x="557" y="628"/>
                    <a:pt x="558" y="627"/>
                    <a:pt x="558" y="626"/>
                  </a:cubicBezTo>
                  <a:cubicBezTo>
                    <a:pt x="558" y="621"/>
                    <a:pt x="553" y="617"/>
                    <a:pt x="554" y="613"/>
                  </a:cubicBezTo>
                  <a:cubicBezTo>
                    <a:pt x="553" y="611"/>
                    <a:pt x="552" y="613"/>
                    <a:pt x="550" y="613"/>
                  </a:cubicBezTo>
                  <a:cubicBezTo>
                    <a:pt x="548" y="610"/>
                    <a:pt x="543" y="606"/>
                    <a:pt x="540" y="606"/>
                  </a:cubicBezTo>
                  <a:cubicBezTo>
                    <a:pt x="539" y="606"/>
                    <a:pt x="538" y="602"/>
                    <a:pt x="537" y="603"/>
                  </a:cubicBezTo>
                  <a:cubicBezTo>
                    <a:pt x="535" y="605"/>
                    <a:pt x="537" y="603"/>
                    <a:pt x="536" y="602"/>
                  </a:cubicBezTo>
                  <a:cubicBezTo>
                    <a:pt x="534" y="600"/>
                    <a:pt x="529" y="603"/>
                    <a:pt x="533" y="599"/>
                  </a:cubicBezTo>
                  <a:cubicBezTo>
                    <a:pt x="533" y="596"/>
                    <a:pt x="529" y="598"/>
                    <a:pt x="527" y="597"/>
                  </a:cubicBezTo>
                  <a:cubicBezTo>
                    <a:pt x="527" y="597"/>
                    <a:pt x="528" y="595"/>
                    <a:pt x="527" y="595"/>
                  </a:cubicBezTo>
                  <a:cubicBezTo>
                    <a:pt x="527" y="594"/>
                    <a:pt x="525" y="594"/>
                    <a:pt x="524" y="593"/>
                  </a:cubicBezTo>
                  <a:cubicBezTo>
                    <a:pt x="523" y="592"/>
                    <a:pt x="521" y="588"/>
                    <a:pt x="520" y="583"/>
                  </a:cubicBezTo>
                  <a:cubicBezTo>
                    <a:pt x="520" y="582"/>
                    <a:pt x="518" y="583"/>
                    <a:pt x="517" y="582"/>
                  </a:cubicBezTo>
                  <a:cubicBezTo>
                    <a:pt x="516" y="581"/>
                    <a:pt x="517" y="575"/>
                    <a:pt x="515" y="575"/>
                  </a:cubicBezTo>
                  <a:cubicBezTo>
                    <a:pt x="512" y="575"/>
                    <a:pt x="511" y="567"/>
                    <a:pt x="509" y="564"/>
                  </a:cubicBezTo>
                  <a:cubicBezTo>
                    <a:pt x="507" y="562"/>
                    <a:pt x="505" y="559"/>
                    <a:pt x="503" y="555"/>
                  </a:cubicBezTo>
                  <a:cubicBezTo>
                    <a:pt x="503" y="554"/>
                    <a:pt x="501" y="554"/>
                    <a:pt x="501" y="553"/>
                  </a:cubicBezTo>
                  <a:cubicBezTo>
                    <a:pt x="500" y="552"/>
                    <a:pt x="501" y="550"/>
                    <a:pt x="501" y="550"/>
                  </a:cubicBezTo>
                  <a:cubicBezTo>
                    <a:pt x="500" y="548"/>
                    <a:pt x="499" y="549"/>
                    <a:pt x="498" y="548"/>
                  </a:cubicBezTo>
                  <a:cubicBezTo>
                    <a:pt x="498" y="548"/>
                    <a:pt x="496" y="538"/>
                    <a:pt x="495" y="546"/>
                  </a:cubicBezTo>
                  <a:cubicBezTo>
                    <a:pt x="492" y="544"/>
                    <a:pt x="494" y="537"/>
                    <a:pt x="493" y="533"/>
                  </a:cubicBezTo>
                  <a:cubicBezTo>
                    <a:pt x="497" y="533"/>
                    <a:pt x="497" y="529"/>
                    <a:pt x="499" y="527"/>
                  </a:cubicBezTo>
                  <a:cubicBezTo>
                    <a:pt x="500" y="524"/>
                    <a:pt x="496" y="525"/>
                    <a:pt x="495" y="523"/>
                  </a:cubicBezTo>
                  <a:cubicBezTo>
                    <a:pt x="495" y="519"/>
                    <a:pt x="497" y="517"/>
                    <a:pt x="496" y="512"/>
                  </a:cubicBezTo>
                  <a:cubicBezTo>
                    <a:pt x="497" y="511"/>
                    <a:pt x="499" y="510"/>
                    <a:pt x="501" y="510"/>
                  </a:cubicBezTo>
                  <a:cubicBezTo>
                    <a:pt x="501" y="509"/>
                    <a:pt x="500" y="507"/>
                    <a:pt x="501" y="506"/>
                  </a:cubicBezTo>
                  <a:cubicBezTo>
                    <a:pt x="501" y="506"/>
                    <a:pt x="503" y="507"/>
                    <a:pt x="503" y="506"/>
                  </a:cubicBezTo>
                  <a:cubicBezTo>
                    <a:pt x="504" y="506"/>
                    <a:pt x="503" y="505"/>
                    <a:pt x="503" y="505"/>
                  </a:cubicBezTo>
                  <a:cubicBezTo>
                    <a:pt x="504" y="505"/>
                    <a:pt x="507" y="502"/>
                    <a:pt x="506" y="502"/>
                  </a:cubicBezTo>
                  <a:cubicBezTo>
                    <a:pt x="506" y="502"/>
                    <a:pt x="505" y="502"/>
                    <a:pt x="505" y="502"/>
                  </a:cubicBezTo>
                  <a:cubicBezTo>
                    <a:pt x="505" y="502"/>
                    <a:pt x="505" y="500"/>
                    <a:pt x="506" y="501"/>
                  </a:cubicBezTo>
                  <a:cubicBezTo>
                    <a:pt x="509" y="504"/>
                    <a:pt x="507" y="498"/>
                    <a:pt x="510" y="498"/>
                  </a:cubicBezTo>
                  <a:cubicBezTo>
                    <a:pt x="513" y="498"/>
                    <a:pt x="511" y="495"/>
                    <a:pt x="513" y="492"/>
                  </a:cubicBezTo>
                  <a:cubicBezTo>
                    <a:pt x="513" y="493"/>
                    <a:pt x="520" y="487"/>
                    <a:pt x="516" y="484"/>
                  </a:cubicBezTo>
                  <a:cubicBezTo>
                    <a:pt x="514" y="482"/>
                    <a:pt x="516" y="483"/>
                    <a:pt x="516" y="481"/>
                  </a:cubicBezTo>
                  <a:cubicBezTo>
                    <a:pt x="516" y="478"/>
                    <a:pt x="513" y="468"/>
                    <a:pt x="515" y="464"/>
                  </a:cubicBezTo>
                  <a:cubicBezTo>
                    <a:pt x="508" y="465"/>
                    <a:pt x="508" y="460"/>
                    <a:pt x="501" y="461"/>
                  </a:cubicBezTo>
                  <a:cubicBezTo>
                    <a:pt x="498" y="463"/>
                    <a:pt x="501" y="463"/>
                    <a:pt x="499" y="467"/>
                  </a:cubicBezTo>
                  <a:cubicBezTo>
                    <a:pt x="492" y="467"/>
                    <a:pt x="489" y="463"/>
                    <a:pt x="482" y="463"/>
                  </a:cubicBezTo>
                  <a:cubicBezTo>
                    <a:pt x="482" y="460"/>
                    <a:pt x="478" y="461"/>
                    <a:pt x="479" y="457"/>
                  </a:cubicBezTo>
                  <a:cubicBezTo>
                    <a:pt x="478" y="456"/>
                    <a:pt x="475" y="457"/>
                    <a:pt x="474" y="456"/>
                  </a:cubicBezTo>
                  <a:cubicBezTo>
                    <a:pt x="473" y="455"/>
                    <a:pt x="474" y="453"/>
                    <a:pt x="474" y="453"/>
                  </a:cubicBezTo>
                  <a:cubicBezTo>
                    <a:pt x="473" y="452"/>
                    <a:pt x="471" y="453"/>
                    <a:pt x="471" y="453"/>
                  </a:cubicBezTo>
                  <a:cubicBezTo>
                    <a:pt x="470" y="452"/>
                    <a:pt x="471" y="449"/>
                    <a:pt x="468" y="449"/>
                  </a:cubicBezTo>
                  <a:cubicBezTo>
                    <a:pt x="468" y="445"/>
                    <a:pt x="471" y="446"/>
                    <a:pt x="468" y="443"/>
                  </a:cubicBezTo>
                  <a:cubicBezTo>
                    <a:pt x="468" y="442"/>
                    <a:pt x="467" y="442"/>
                    <a:pt x="467" y="443"/>
                  </a:cubicBezTo>
                  <a:cubicBezTo>
                    <a:pt x="465" y="442"/>
                    <a:pt x="464" y="439"/>
                    <a:pt x="460" y="439"/>
                  </a:cubicBezTo>
                  <a:cubicBezTo>
                    <a:pt x="462" y="434"/>
                    <a:pt x="455" y="438"/>
                    <a:pt x="457" y="433"/>
                  </a:cubicBezTo>
                  <a:cubicBezTo>
                    <a:pt x="456" y="433"/>
                    <a:pt x="448" y="433"/>
                    <a:pt x="450" y="433"/>
                  </a:cubicBezTo>
                  <a:cubicBezTo>
                    <a:pt x="448" y="433"/>
                    <a:pt x="450" y="431"/>
                    <a:pt x="449" y="431"/>
                  </a:cubicBezTo>
                  <a:cubicBezTo>
                    <a:pt x="448" y="430"/>
                    <a:pt x="446" y="431"/>
                    <a:pt x="446" y="431"/>
                  </a:cubicBezTo>
                  <a:cubicBezTo>
                    <a:pt x="445" y="430"/>
                    <a:pt x="442" y="428"/>
                    <a:pt x="437" y="429"/>
                  </a:cubicBezTo>
                  <a:cubicBezTo>
                    <a:pt x="439" y="424"/>
                    <a:pt x="434" y="427"/>
                    <a:pt x="432" y="425"/>
                  </a:cubicBezTo>
                  <a:cubicBezTo>
                    <a:pt x="431" y="425"/>
                    <a:pt x="432" y="423"/>
                    <a:pt x="432" y="422"/>
                  </a:cubicBezTo>
                  <a:cubicBezTo>
                    <a:pt x="431" y="422"/>
                    <a:pt x="429" y="423"/>
                    <a:pt x="429" y="422"/>
                  </a:cubicBezTo>
                  <a:cubicBezTo>
                    <a:pt x="429" y="422"/>
                    <a:pt x="429" y="420"/>
                    <a:pt x="429" y="419"/>
                  </a:cubicBezTo>
                  <a:cubicBezTo>
                    <a:pt x="429" y="419"/>
                    <a:pt x="427" y="420"/>
                    <a:pt x="426" y="419"/>
                  </a:cubicBezTo>
                  <a:cubicBezTo>
                    <a:pt x="426" y="419"/>
                    <a:pt x="427" y="417"/>
                    <a:pt x="426" y="416"/>
                  </a:cubicBezTo>
                  <a:cubicBezTo>
                    <a:pt x="425" y="416"/>
                    <a:pt x="425" y="418"/>
                    <a:pt x="425" y="418"/>
                  </a:cubicBezTo>
                  <a:cubicBezTo>
                    <a:pt x="424" y="418"/>
                    <a:pt x="421" y="416"/>
                    <a:pt x="421" y="415"/>
                  </a:cubicBezTo>
                  <a:cubicBezTo>
                    <a:pt x="419" y="417"/>
                    <a:pt x="418" y="415"/>
                    <a:pt x="416" y="415"/>
                  </a:cubicBezTo>
                  <a:cubicBezTo>
                    <a:pt x="414" y="415"/>
                    <a:pt x="412" y="418"/>
                    <a:pt x="409" y="418"/>
                  </a:cubicBezTo>
                  <a:cubicBezTo>
                    <a:pt x="406" y="418"/>
                    <a:pt x="406" y="417"/>
                    <a:pt x="404" y="416"/>
                  </a:cubicBezTo>
                  <a:cubicBezTo>
                    <a:pt x="400" y="416"/>
                    <a:pt x="401" y="419"/>
                    <a:pt x="398" y="416"/>
                  </a:cubicBezTo>
                  <a:cubicBezTo>
                    <a:pt x="396" y="415"/>
                    <a:pt x="395" y="417"/>
                    <a:pt x="391" y="415"/>
                  </a:cubicBezTo>
                  <a:cubicBezTo>
                    <a:pt x="390" y="415"/>
                    <a:pt x="390" y="413"/>
                    <a:pt x="390" y="412"/>
                  </a:cubicBezTo>
                  <a:cubicBezTo>
                    <a:pt x="389" y="412"/>
                    <a:pt x="388" y="412"/>
                    <a:pt x="387" y="412"/>
                  </a:cubicBezTo>
                  <a:cubicBezTo>
                    <a:pt x="385" y="412"/>
                    <a:pt x="379" y="411"/>
                    <a:pt x="383" y="408"/>
                  </a:cubicBezTo>
                  <a:cubicBezTo>
                    <a:pt x="379" y="408"/>
                    <a:pt x="378" y="405"/>
                    <a:pt x="374" y="405"/>
                  </a:cubicBezTo>
                  <a:cubicBezTo>
                    <a:pt x="374" y="404"/>
                    <a:pt x="373" y="403"/>
                    <a:pt x="373" y="401"/>
                  </a:cubicBezTo>
                  <a:cubicBezTo>
                    <a:pt x="367" y="400"/>
                    <a:pt x="365" y="396"/>
                    <a:pt x="359" y="395"/>
                  </a:cubicBezTo>
                  <a:cubicBezTo>
                    <a:pt x="358" y="391"/>
                    <a:pt x="355" y="388"/>
                    <a:pt x="356" y="381"/>
                  </a:cubicBezTo>
                  <a:cubicBezTo>
                    <a:pt x="356" y="376"/>
                    <a:pt x="348" y="379"/>
                    <a:pt x="352" y="373"/>
                  </a:cubicBezTo>
                  <a:cubicBezTo>
                    <a:pt x="350" y="373"/>
                    <a:pt x="349" y="373"/>
                    <a:pt x="349" y="374"/>
                  </a:cubicBezTo>
                  <a:cubicBezTo>
                    <a:pt x="347" y="374"/>
                    <a:pt x="348" y="372"/>
                    <a:pt x="348" y="372"/>
                  </a:cubicBezTo>
                  <a:cubicBezTo>
                    <a:pt x="347" y="370"/>
                    <a:pt x="344" y="370"/>
                    <a:pt x="343" y="367"/>
                  </a:cubicBezTo>
                  <a:cubicBezTo>
                    <a:pt x="343" y="366"/>
                    <a:pt x="341" y="366"/>
                    <a:pt x="339" y="366"/>
                  </a:cubicBezTo>
                  <a:cubicBezTo>
                    <a:pt x="339" y="365"/>
                    <a:pt x="341" y="364"/>
                    <a:pt x="341" y="363"/>
                  </a:cubicBezTo>
                  <a:cubicBezTo>
                    <a:pt x="341" y="363"/>
                    <a:pt x="339" y="360"/>
                    <a:pt x="339" y="360"/>
                  </a:cubicBezTo>
                  <a:cubicBezTo>
                    <a:pt x="339" y="360"/>
                    <a:pt x="337" y="361"/>
                    <a:pt x="336" y="360"/>
                  </a:cubicBezTo>
                  <a:cubicBezTo>
                    <a:pt x="335" y="359"/>
                    <a:pt x="336" y="357"/>
                    <a:pt x="335" y="356"/>
                  </a:cubicBezTo>
                  <a:cubicBezTo>
                    <a:pt x="332" y="353"/>
                    <a:pt x="328" y="352"/>
                    <a:pt x="327" y="346"/>
                  </a:cubicBezTo>
                  <a:cubicBezTo>
                    <a:pt x="324" y="344"/>
                    <a:pt x="324" y="347"/>
                    <a:pt x="321" y="345"/>
                  </a:cubicBezTo>
                  <a:cubicBezTo>
                    <a:pt x="322" y="342"/>
                    <a:pt x="319" y="342"/>
                    <a:pt x="318" y="341"/>
                  </a:cubicBezTo>
                  <a:cubicBezTo>
                    <a:pt x="317" y="338"/>
                    <a:pt x="318" y="334"/>
                    <a:pt x="314" y="334"/>
                  </a:cubicBezTo>
                  <a:cubicBezTo>
                    <a:pt x="315" y="327"/>
                    <a:pt x="311" y="324"/>
                    <a:pt x="307" y="322"/>
                  </a:cubicBezTo>
                  <a:cubicBezTo>
                    <a:pt x="306" y="324"/>
                    <a:pt x="305" y="325"/>
                    <a:pt x="304" y="327"/>
                  </a:cubicBezTo>
                  <a:cubicBezTo>
                    <a:pt x="303" y="330"/>
                    <a:pt x="307" y="331"/>
                    <a:pt x="308" y="332"/>
                  </a:cubicBezTo>
                  <a:cubicBezTo>
                    <a:pt x="309" y="333"/>
                    <a:pt x="308" y="335"/>
                    <a:pt x="308" y="335"/>
                  </a:cubicBezTo>
                  <a:cubicBezTo>
                    <a:pt x="308" y="335"/>
                    <a:pt x="310" y="335"/>
                    <a:pt x="310" y="335"/>
                  </a:cubicBezTo>
                  <a:cubicBezTo>
                    <a:pt x="311" y="337"/>
                    <a:pt x="309" y="341"/>
                    <a:pt x="311" y="341"/>
                  </a:cubicBezTo>
                  <a:cubicBezTo>
                    <a:pt x="313" y="341"/>
                    <a:pt x="312" y="344"/>
                    <a:pt x="314" y="348"/>
                  </a:cubicBezTo>
                  <a:cubicBezTo>
                    <a:pt x="314" y="348"/>
                    <a:pt x="315" y="348"/>
                    <a:pt x="315" y="349"/>
                  </a:cubicBezTo>
                  <a:cubicBezTo>
                    <a:pt x="315" y="352"/>
                    <a:pt x="319" y="351"/>
                    <a:pt x="318" y="356"/>
                  </a:cubicBezTo>
                  <a:cubicBezTo>
                    <a:pt x="318" y="358"/>
                    <a:pt x="321" y="357"/>
                    <a:pt x="322" y="358"/>
                  </a:cubicBezTo>
                  <a:cubicBezTo>
                    <a:pt x="321" y="359"/>
                    <a:pt x="324" y="360"/>
                    <a:pt x="324" y="360"/>
                  </a:cubicBezTo>
                  <a:cubicBezTo>
                    <a:pt x="324" y="362"/>
                    <a:pt x="322" y="363"/>
                    <a:pt x="322" y="363"/>
                  </a:cubicBezTo>
                  <a:cubicBezTo>
                    <a:pt x="323" y="365"/>
                    <a:pt x="327" y="365"/>
                    <a:pt x="325" y="369"/>
                  </a:cubicBezTo>
                  <a:cubicBezTo>
                    <a:pt x="323" y="367"/>
                    <a:pt x="323" y="365"/>
                    <a:pt x="318" y="366"/>
                  </a:cubicBezTo>
                  <a:cubicBezTo>
                    <a:pt x="320" y="360"/>
                    <a:pt x="315" y="362"/>
                    <a:pt x="315" y="358"/>
                  </a:cubicBezTo>
                  <a:cubicBezTo>
                    <a:pt x="315" y="355"/>
                    <a:pt x="313" y="355"/>
                    <a:pt x="311" y="353"/>
                  </a:cubicBezTo>
                  <a:cubicBezTo>
                    <a:pt x="310" y="352"/>
                    <a:pt x="309" y="351"/>
                    <a:pt x="308" y="349"/>
                  </a:cubicBezTo>
                  <a:cubicBezTo>
                    <a:pt x="306" y="349"/>
                    <a:pt x="304" y="348"/>
                    <a:pt x="303" y="346"/>
                  </a:cubicBezTo>
                  <a:cubicBezTo>
                    <a:pt x="303" y="343"/>
                    <a:pt x="304" y="345"/>
                    <a:pt x="306" y="345"/>
                  </a:cubicBezTo>
                  <a:cubicBezTo>
                    <a:pt x="307" y="339"/>
                    <a:pt x="301" y="340"/>
                    <a:pt x="301" y="335"/>
                  </a:cubicBezTo>
                  <a:cubicBezTo>
                    <a:pt x="299" y="334"/>
                    <a:pt x="298" y="332"/>
                    <a:pt x="294" y="332"/>
                  </a:cubicBezTo>
                  <a:cubicBezTo>
                    <a:pt x="295" y="329"/>
                    <a:pt x="297" y="329"/>
                    <a:pt x="294" y="325"/>
                  </a:cubicBezTo>
                  <a:cubicBezTo>
                    <a:pt x="294" y="325"/>
                    <a:pt x="293" y="324"/>
                    <a:pt x="293" y="324"/>
                  </a:cubicBezTo>
                  <a:cubicBezTo>
                    <a:pt x="291" y="321"/>
                    <a:pt x="293" y="316"/>
                    <a:pt x="286" y="317"/>
                  </a:cubicBezTo>
                  <a:cubicBezTo>
                    <a:pt x="287" y="315"/>
                    <a:pt x="287" y="314"/>
                    <a:pt x="286" y="313"/>
                  </a:cubicBezTo>
                  <a:cubicBezTo>
                    <a:pt x="286" y="312"/>
                    <a:pt x="285" y="310"/>
                    <a:pt x="284" y="310"/>
                  </a:cubicBezTo>
                  <a:cubicBezTo>
                    <a:pt x="284" y="310"/>
                    <a:pt x="281" y="310"/>
                    <a:pt x="280" y="310"/>
                  </a:cubicBezTo>
                  <a:cubicBezTo>
                    <a:pt x="279" y="309"/>
                    <a:pt x="283" y="308"/>
                    <a:pt x="283" y="308"/>
                  </a:cubicBezTo>
                  <a:cubicBezTo>
                    <a:pt x="282" y="305"/>
                    <a:pt x="274" y="304"/>
                    <a:pt x="270" y="303"/>
                  </a:cubicBezTo>
                  <a:cubicBezTo>
                    <a:pt x="270" y="302"/>
                    <a:pt x="270" y="301"/>
                    <a:pt x="269" y="300"/>
                  </a:cubicBezTo>
                  <a:cubicBezTo>
                    <a:pt x="268" y="298"/>
                    <a:pt x="267" y="297"/>
                    <a:pt x="266" y="296"/>
                  </a:cubicBezTo>
                  <a:cubicBezTo>
                    <a:pt x="265" y="295"/>
                    <a:pt x="265" y="291"/>
                    <a:pt x="263" y="287"/>
                  </a:cubicBezTo>
                  <a:cubicBezTo>
                    <a:pt x="263" y="287"/>
                    <a:pt x="261" y="287"/>
                    <a:pt x="261" y="286"/>
                  </a:cubicBezTo>
                  <a:cubicBezTo>
                    <a:pt x="260" y="284"/>
                    <a:pt x="261" y="281"/>
                    <a:pt x="258" y="282"/>
                  </a:cubicBezTo>
                  <a:cubicBezTo>
                    <a:pt x="258" y="277"/>
                    <a:pt x="255" y="273"/>
                    <a:pt x="252" y="269"/>
                  </a:cubicBezTo>
                  <a:cubicBezTo>
                    <a:pt x="251" y="268"/>
                    <a:pt x="251" y="264"/>
                    <a:pt x="248" y="265"/>
                  </a:cubicBezTo>
                  <a:cubicBezTo>
                    <a:pt x="250" y="249"/>
                    <a:pt x="248" y="239"/>
                    <a:pt x="248" y="219"/>
                  </a:cubicBezTo>
                  <a:cubicBezTo>
                    <a:pt x="248" y="218"/>
                    <a:pt x="247" y="217"/>
                    <a:pt x="247" y="216"/>
                  </a:cubicBezTo>
                  <a:cubicBezTo>
                    <a:pt x="246" y="215"/>
                    <a:pt x="245" y="214"/>
                    <a:pt x="244" y="213"/>
                  </a:cubicBezTo>
                  <a:cubicBezTo>
                    <a:pt x="243" y="213"/>
                    <a:pt x="243" y="211"/>
                    <a:pt x="241" y="212"/>
                  </a:cubicBezTo>
                  <a:cubicBezTo>
                    <a:pt x="240" y="205"/>
                    <a:pt x="234" y="201"/>
                    <a:pt x="230" y="196"/>
                  </a:cubicBezTo>
                  <a:cubicBezTo>
                    <a:pt x="229" y="196"/>
                    <a:pt x="228" y="195"/>
                    <a:pt x="228" y="193"/>
                  </a:cubicBezTo>
                  <a:cubicBezTo>
                    <a:pt x="229" y="194"/>
                    <a:pt x="232" y="196"/>
                    <a:pt x="233" y="193"/>
                  </a:cubicBezTo>
                  <a:cubicBezTo>
                    <a:pt x="235" y="193"/>
                    <a:pt x="234" y="197"/>
                    <a:pt x="238" y="196"/>
                  </a:cubicBezTo>
                  <a:cubicBezTo>
                    <a:pt x="239" y="197"/>
                    <a:pt x="240" y="199"/>
                    <a:pt x="240" y="202"/>
                  </a:cubicBezTo>
                  <a:cubicBezTo>
                    <a:pt x="247" y="201"/>
                    <a:pt x="248" y="205"/>
                    <a:pt x="252" y="207"/>
                  </a:cubicBezTo>
                  <a:cubicBezTo>
                    <a:pt x="251" y="212"/>
                    <a:pt x="254" y="214"/>
                    <a:pt x="256" y="216"/>
                  </a:cubicBezTo>
                  <a:cubicBezTo>
                    <a:pt x="258" y="216"/>
                    <a:pt x="258" y="213"/>
                    <a:pt x="258" y="212"/>
                  </a:cubicBezTo>
                  <a:cubicBezTo>
                    <a:pt x="258" y="210"/>
                    <a:pt x="255" y="210"/>
                    <a:pt x="255" y="209"/>
                  </a:cubicBezTo>
                  <a:cubicBezTo>
                    <a:pt x="254" y="206"/>
                    <a:pt x="254" y="205"/>
                    <a:pt x="254" y="203"/>
                  </a:cubicBezTo>
                  <a:cubicBezTo>
                    <a:pt x="253" y="203"/>
                    <a:pt x="252" y="202"/>
                    <a:pt x="252" y="202"/>
                  </a:cubicBezTo>
                  <a:cubicBezTo>
                    <a:pt x="252" y="201"/>
                    <a:pt x="253" y="200"/>
                    <a:pt x="254" y="200"/>
                  </a:cubicBezTo>
                  <a:cubicBezTo>
                    <a:pt x="252" y="197"/>
                    <a:pt x="249" y="198"/>
                    <a:pt x="249" y="195"/>
                  </a:cubicBezTo>
                  <a:cubicBezTo>
                    <a:pt x="243" y="196"/>
                    <a:pt x="242" y="190"/>
                    <a:pt x="235" y="191"/>
                  </a:cubicBezTo>
                  <a:cubicBezTo>
                    <a:pt x="237" y="186"/>
                    <a:pt x="231" y="190"/>
                    <a:pt x="233" y="185"/>
                  </a:cubicBezTo>
                  <a:cubicBezTo>
                    <a:pt x="231" y="183"/>
                    <a:pt x="229" y="185"/>
                    <a:pt x="227" y="182"/>
                  </a:cubicBezTo>
                  <a:cubicBezTo>
                    <a:pt x="227" y="181"/>
                    <a:pt x="229" y="181"/>
                    <a:pt x="230" y="181"/>
                  </a:cubicBezTo>
                  <a:cubicBezTo>
                    <a:pt x="232" y="177"/>
                    <a:pt x="225" y="179"/>
                    <a:pt x="226" y="179"/>
                  </a:cubicBezTo>
                  <a:cubicBezTo>
                    <a:pt x="224" y="179"/>
                    <a:pt x="225" y="177"/>
                    <a:pt x="224" y="177"/>
                  </a:cubicBezTo>
                  <a:cubicBezTo>
                    <a:pt x="224" y="176"/>
                    <a:pt x="221" y="177"/>
                    <a:pt x="221" y="177"/>
                  </a:cubicBezTo>
                  <a:cubicBezTo>
                    <a:pt x="221" y="176"/>
                    <a:pt x="223" y="175"/>
                    <a:pt x="223" y="174"/>
                  </a:cubicBezTo>
                  <a:cubicBezTo>
                    <a:pt x="222" y="172"/>
                    <a:pt x="221" y="174"/>
                    <a:pt x="219" y="174"/>
                  </a:cubicBezTo>
                  <a:cubicBezTo>
                    <a:pt x="216" y="172"/>
                    <a:pt x="217" y="168"/>
                    <a:pt x="216" y="167"/>
                  </a:cubicBezTo>
                  <a:cubicBezTo>
                    <a:pt x="215" y="166"/>
                    <a:pt x="214" y="165"/>
                    <a:pt x="212" y="165"/>
                  </a:cubicBezTo>
                  <a:cubicBezTo>
                    <a:pt x="217" y="157"/>
                    <a:pt x="200" y="163"/>
                    <a:pt x="202" y="154"/>
                  </a:cubicBezTo>
                  <a:cubicBezTo>
                    <a:pt x="206" y="154"/>
                    <a:pt x="206" y="154"/>
                    <a:pt x="206" y="154"/>
                  </a:cubicBezTo>
                  <a:cubicBezTo>
                    <a:pt x="206" y="151"/>
                    <a:pt x="200" y="155"/>
                    <a:pt x="202" y="150"/>
                  </a:cubicBezTo>
                  <a:cubicBezTo>
                    <a:pt x="193" y="150"/>
                    <a:pt x="193" y="150"/>
                    <a:pt x="193" y="150"/>
                  </a:cubicBezTo>
                  <a:cubicBezTo>
                    <a:pt x="196" y="148"/>
                    <a:pt x="192" y="146"/>
                    <a:pt x="195" y="146"/>
                  </a:cubicBezTo>
                  <a:cubicBezTo>
                    <a:pt x="195" y="143"/>
                    <a:pt x="191" y="143"/>
                    <a:pt x="192" y="144"/>
                  </a:cubicBezTo>
                  <a:cubicBezTo>
                    <a:pt x="189" y="142"/>
                    <a:pt x="192" y="141"/>
                    <a:pt x="189" y="137"/>
                  </a:cubicBezTo>
                  <a:cubicBezTo>
                    <a:pt x="181" y="137"/>
                    <a:pt x="181" y="137"/>
                    <a:pt x="181" y="137"/>
                  </a:cubicBezTo>
                  <a:cubicBezTo>
                    <a:pt x="181" y="135"/>
                    <a:pt x="183" y="134"/>
                    <a:pt x="183" y="132"/>
                  </a:cubicBezTo>
                  <a:cubicBezTo>
                    <a:pt x="182" y="129"/>
                    <a:pt x="179" y="131"/>
                    <a:pt x="182" y="127"/>
                  </a:cubicBezTo>
                  <a:cubicBezTo>
                    <a:pt x="177" y="128"/>
                    <a:pt x="174" y="130"/>
                    <a:pt x="168" y="129"/>
                  </a:cubicBezTo>
                  <a:cubicBezTo>
                    <a:pt x="168" y="125"/>
                    <a:pt x="165" y="123"/>
                    <a:pt x="161" y="122"/>
                  </a:cubicBezTo>
                  <a:cubicBezTo>
                    <a:pt x="160" y="121"/>
                    <a:pt x="158" y="121"/>
                    <a:pt x="157" y="120"/>
                  </a:cubicBezTo>
                  <a:cubicBezTo>
                    <a:pt x="156" y="120"/>
                    <a:pt x="157" y="118"/>
                    <a:pt x="157" y="118"/>
                  </a:cubicBezTo>
                  <a:cubicBezTo>
                    <a:pt x="156" y="117"/>
                    <a:pt x="153" y="118"/>
                    <a:pt x="154" y="116"/>
                  </a:cubicBezTo>
                  <a:cubicBezTo>
                    <a:pt x="149" y="114"/>
                    <a:pt x="140" y="119"/>
                    <a:pt x="137" y="116"/>
                  </a:cubicBezTo>
                  <a:cubicBezTo>
                    <a:pt x="137" y="116"/>
                    <a:pt x="137" y="115"/>
                    <a:pt x="137" y="115"/>
                  </a:cubicBezTo>
                  <a:cubicBezTo>
                    <a:pt x="136" y="115"/>
                    <a:pt x="134" y="116"/>
                    <a:pt x="134" y="116"/>
                  </a:cubicBezTo>
                  <a:cubicBezTo>
                    <a:pt x="133" y="116"/>
                    <a:pt x="133" y="112"/>
                    <a:pt x="127" y="113"/>
                  </a:cubicBezTo>
                  <a:cubicBezTo>
                    <a:pt x="127" y="110"/>
                    <a:pt x="121" y="111"/>
                    <a:pt x="125" y="108"/>
                  </a:cubicBezTo>
                  <a:cubicBezTo>
                    <a:pt x="123" y="108"/>
                    <a:pt x="123" y="109"/>
                    <a:pt x="122" y="109"/>
                  </a:cubicBezTo>
                  <a:cubicBezTo>
                    <a:pt x="121" y="109"/>
                    <a:pt x="120" y="108"/>
                    <a:pt x="120" y="108"/>
                  </a:cubicBezTo>
                  <a:cubicBezTo>
                    <a:pt x="117" y="108"/>
                    <a:pt x="116" y="111"/>
                    <a:pt x="113" y="109"/>
                  </a:cubicBezTo>
                  <a:cubicBezTo>
                    <a:pt x="110" y="109"/>
                    <a:pt x="113" y="114"/>
                    <a:pt x="112" y="116"/>
                  </a:cubicBezTo>
                  <a:cubicBezTo>
                    <a:pt x="111" y="116"/>
                    <a:pt x="110" y="115"/>
                    <a:pt x="108" y="115"/>
                  </a:cubicBezTo>
                  <a:cubicBezTo>
                    <a:pt x="106" y="115"/>
                    <a:pt x="107" y="117"/>
                    <a:pt x="106" y="118"/>
                  </a:cubicBezTo>
                  <a:cubicBezTo>
                    <a:pt x="105" y="118"/>
                    <a:pt x="100" y="118"/>
                    <a:pt x="98" y="119"/>
                  </a:cubicBezTo>
                  <a:cubicBezTo>
                    <a:pt x="97" y="120"/>
                    <a:pt x="97" y="122"/>
                    <a:pt x="95" y="122"/>
                  </a:cubicBezTo>
                  <a:cubicBezTo>
                    <a:pt x="93" y="122"/>
                    <a:pt x="92" y="120"/>
                    <a:pt x="89" y="120"/>
                  </a:cubicBezTo>
                  <a:cubicBezTo>
                    <a:pt x="92" y="118"/>
                    <a:pt x="95" y="118"/>
                    <a:pt x="94" y="112"/>
                  </a:cubicBezTo>
                  <a:cubicBezTo>
                    <a:pt x="96" y="113"/>
                    <a:pt x="96" y="111"/>
                    <a:pt x="96" y="109"/>
                  </a:cubicBezTo>
                  <a:cubicBezTo>
                    <a:pt x="96" y="108"/>
                    <a:pt x="94" y="108"/>
                    <a:pt x="92" y="108"/>
                  </a:cubicBezTo>
                  <a:cubicBezTo>
                    <a:pt x="90" y="109"/>
                    <a:pt x="91" y="112"/>
                    <a:pt x="88" y="113"/>
                  </a:cubicBezTo>
                  <a:cubicBezTo>
                    <a:pt x="87" y="114"/>
                    <a:pt x="87" y="116"/>
                    <a:pt x="85" y="116"/>
                  </a:cubicBezTo>
                  <a:cubicBezTo>
                    <a:pt x="84" y="116"/>
                    <a:pt x="84" y="120"/>
                    <a:pt x="81" y="119"/>
                  </a:cubicBezTo>
                  <a:cubicBezTo>
                    <a:pt x="82" y="121"/>
                    <a:pt x="80" y="122"/>
                    <a:pt x="78" y="122"/>
                  </a:cubicBezTo>
                  <a:cubicBezTo>
                    <a:pt x="78" y="127"/>
                    <a:pt x="78" y="127"/>
                    <a:pt x="78" y="127"/>
                  </a:cubicBezTo>
                  <a:cubicBezTo>
                    <a:pt x="74" y="129"/>
                    <a:pt x="73" y="133"/>
                    <a:pt x="70" y="136"/>
                  </a:cubicBezTo>
                  <a:cubicBezTo>
                    <a:pt x="69" y="136"/>
                    <a:pt x="68" y="135"/>
                    <a:pt x="67" y="136"/>
                  </a:cubicBezTo>
                  <a:cubicBezTo>
                    <a:pt x="67" y="136"/>
                    <a:pt x="68" y="138"/>
                    <a:pt x="67" y="139"/>
                  </a:cubicBezTo>
                  <a:cubicBezTo>
                    <a:pt x="67" y="139"/>
                    <a:pt x="61" y="139"/>
                    <a:pt x="63" y="140"/>
                  </a:cubicBezTo>
                  <a:cubicBezTo>
                    <a:pt x="65" y="142"/>
                    <a:pt x="59" y="142"/>
                    <a:pt x="57" y="144"/>
                  </a:cubicBezTo>
                  <a:cubicBezTo>
                    <a:pt x="57" y="145"/>
                    <a:pt x="55" y="149"/>
                    <a:pt x="54" y="149"/>
                  </a:cubicBezTo>
                  <a:cubicBezTo>
                    <a:pt x="53" y="147"/>
                    <a:pt x="53" y="148"/>
                    <a:pt x="53" y="150"/>
                  </a:cubicBezTo>
                  <a:cubicBezTo>
                    <a:pt x="47" y="150"/>
                    <a:pt x="47" y="150"/>
                    <a:pt x="47" y="150"/>
                  </a:cubicBezTo>
                  <a:cubicBezTo>
                    <a:pt x="44" y="152"/>
                    <a:pt x="50" y="152"/>
                    <a:pt x="43" y="153"/>
                  </a:cubicBezTo>
                  <a:cubicBezTo>
                    <a:pt x="40" y="153"/>
                    <a:pt x="38" y="153"/>
                    <a:pt x="35" y="154"/>
                  </a:cubicBezTo>
                  <a:cubicBezTo>
                    <a:pt x="33" y="155"/>
                    <a:pt x="32" y="159"/>
                    <a:pt x="29" y="157"/>
                  </a:cubicBezTo>
                  <a:cubicBezTo>
                    <a:pt x="29" y="153"/>
                    <a:pt x="33" y="154"/>
                    <a:pt x="36" y="153"/>
                  </a:cubicBezTo>
                  <a:cubicBezTo>
                    <a:pt x="37" y="152"/>
                    <a:pt x="38" y="153"/>
                    <a:pt x="38" y="151"/>
                  </a:cubicBezTo>
                  <a:cubicBezTo>
                    <a:pt x="38" y="149"/>
                    <a:pt x="41" y="150"/>
                    <a:pt x="43" y="150"/>
                  </a:cubicBezTo>
                  <a:cubicBezTo>
                    <a:pt x="45" y="150"/>
                    <a:pt x="44" y="147"/>
                    <a:pt x="45" y="146"/>
                  </a:cubicBezTo>
                  <a:cubicBezTo>
                    <a:pt x="45" y="145"/>
                    <a:pt x="46" y="148"/>
                    <a:pt x="49" y="144"/>
                  </a:cubicBezTo>
                  <a:cubicBezTo>
                    <a:pt x="49" y="144"/>
                    <a:pt x="50" y="145"/>
                    <a:pt x="50" y="143"/>
                  </a:cubicBezTo>
                  <a:cubicBezTo>
                    <a:pt x="50" y="141"/>
                    <a:pt x="54" y="142"/>
                    <a:pt x="56" y="140"/>
                  </a:cubicBezTo>
                  <a:cubicBezTo>
                    <a:pt x="56" y="133"/>
                    <a:pt x="56" y="133"/>
                    <a:pt x="56" y="133"/>
                  </a:cubicBezTo>
                  <a:cubicBezTo>
                    <a:pt x="60" y="138"/>
                    <a:pt x="56" y="129"/>
                    <a:pt x="61" y="130"/>
                  </a:cubicBezTo>
                  <a:cubicBezTo>
                    <a:pt x="62" y="127"/>
                    <a:pt x="55" y="131"/>
                    <a:pt x="57" y="126"/>
                  </a:cubicBezTo>
                  <a:cubicBezTo>
                    <a:pt x="56" y="129"/>
                    <a:pt x="47" y="125"/>
                    <a:pt x="46" y="129"/>
                  </a:cubicBezTo>
                  <a:cubicBezTo>
                    <a:pt x="44" y="129"/>
                    <a:pt x="45" y="127"/>
                    <a:pt x="45" y="126"/>
                  </a:cubicBezTo>
                  <a:cubicBezTo>
                    <a:pt x="43" y="125"/>
                    <a:pt x="39" y="127"/>
                    <a:pt x="36" y="126"/>
                  </a:cubicBezTo>
                  <a:cubicBezTo>
                    <a:pt x="38" y="123"/>
                    <a:pt x="34" y="124"/>
                    <a:pt x="33" y="123"/>
                  </a:cubicBezTo>
                  <a:cubicBezTo>
                    <a:pt x="33" y="122"/>
                    <a:pt x="35" y="121"/>
                    <a:pt x="35" y="122"/>
                  </a:cubicBezTo>
                  <a:cubicBezTo>
                    <a:pt x="32" y="118"/>
                    <a:pt x="30" y="119"/>
                    <a:pt x="28" y="115"/>
                  </a:cubicBezTo>
                  <a:cubicBezTo>
                    <a:pt x="26" y="117"/>
                    <a:pt x="22" y="116"/>
                    <a:pt x="18" y="116"/>
                  </a:cubicBezTo>
                  <a:cubicBezTo>
                    <a:pt x="18" y="115"/>
                    <a:pt x="18" y="114"/>
                    <a:pt x="19" y="113"/>
                  </a:cubicBezTo>
                  <a:cubicBezTo>
                    <a:pt x="18" y="111"/>
                    <a:pt x="14" y="112"/>
                    <a:pt x="15" y="106"/>
                  </a:cubicBezTo>
                  <a:cubicBezTo>
                    <a:pt x="15" y="105"/>
                    <a:pt x="13" y="103"/>
                    <a:pt x="12" y="105"/>
                  </a:cubicBezTo>
                  <a:cubicBezTo>
                    <a:pt x="9" y="105"/>
                    <a:pt x="12" y="101"/>
                    <a:pt x="12" y="99"/>
                  </a:cubicBezTo>
                  <a:cubicBezTo>
                    <a:pt x="13" y="99"/>
                    <a:pt x="12" y="97"/>
                    <a:pt x="12" y="97"/>
                  </a:cubicBezTo>
                  <a:cubicBezTo>
                    <a:pt x="13" y="96"/>
                    <a:pt x="15" y="97"/>
                    <a:pt x="15" y="97"/>
                  </a:cubicBezTo>
                  <a:cubicBezTo>
                    <a:pt x="16" y="95"/>
                    <a:pt x="15" y="93"/>
                    <a:pt x="17" y="92"/>
                  </a:cubicBezTo>
                  <a:cubicBezTo>
                    <a:pt x="20" y="92"/>
                    <a:pt x="25" y="92"/>
                    <a:pt x="28" y="90"/>
                  </a:cubicBezTo>
                  <a:cubicBezTo>
                    <a:pt x="29" y="89"/>
                    <a:pt x="31" y="89"/>
                    <a:pt x="33" y="88"/>
                  </a:cubicBezTo>
                  <a:cubicBezTo>
                    <a:pt x="36" y="87"/>
                    <a:pt x="31" y="84"/>
                    <a:pt x="39" y="85"/>
                  </a:cubicBezTo>
                  <a:cubicBezTo>
                    <a:pt x="38" y="82"/>
                    <a:pt x="38" y="79"/>
                    <a:pt x="36" y="74"/>
                  </a:cubicBezTo>
                  <a:cubicBezTo>
                    <a:pt x="33" y="71"/>
                    <a:pt x="26" y="79"/>
                    <a:pt x="22" y="76"/>
                  </a:cubicBezTo>
                  <a:cubicBezTo>
                    <a:pt x="20" y="73"/>
                    <a:pt x="22" y="77"/>
                    <a:pt x="17" y="77"/>
                  </a:cubicBezTo>
                  <a:cubicBezTo>
                    <a:pt x="15" y="75"/>
                    <a:pt x="10" y="76"/>
                    <a:pt x="7" y="74"/>
                  </a:cubicBezTo>
                  <a:cubicBezTo>
                    <a:pt x="6" y="74"/>
                    <a:pt x="9" y="72"/>
                    <a:pt x="7" y="71"/>
                  </a:cubicBezTo>
                  <a:cubicBezTo>
                    <a:pt x="4" y="71"/>
                    <a:pt x="1" y="70"/>
                    <a:pt x="1" y="66"/>
                  </a:cubicBezTo>
                  <a:cubicBezTo>
                    <a:pt x="10" y="67"/>
                    <a:pt x="0" y="62"/>
                    <a:pt x="10" y="63"/>
                  </a:cubicBezTo>
                  <a:cubicBezTo>
                    <a:pt x="11" y="63"/>
                    <a:pt x="10" y="62"/>
                    <a:pt x="10" y="62"/>
                  </a:cubicBezTo>
                  <a:cubicBezTo>
                    <a:pt x="10" y="59"/>
                    <a:pt x="12" y="62"/>
                    <a:pt x="12" y="62"/>
                  </a:cubicBezTo>
                  <a:cubicBezTo>
                    <a:pt x="15" y="61"/>
                    <a:pt x="15" y="60"/>
                    <a:pt x="18" y="60"/>
                  </a:cubicBezTo>
                  <a:cubicBezTo>
                    <a:pt x="19" y="60"/>
                    <a:pt x="19" y="63"/>
                    <a:pt x="21" y="63"/>
                  </a:cubicBezTo>
                  <a:cubicBezTo>
                    <a:pt x="24" y="64"/>
                    <a:pt x="27" y="62"/>
                    <a:pt x="31" y="63"/>
                  </a:cubicBezTo>
                  <a:cubicBezTo>
                    <a:pt x="33" y="63"/>
                    <a:pt x="33" y="64"/>
                    <a:pt x="35" y="63"/>
                  </a:cubicBezTo>
                  <a:cubicBezTo>
                    <a:pt x="37" y="62"/>
                    <a:pt x="35" y="62"/>
                    <a:pt x="35" y="60"/>
                  </a:cubicBezTo>
                  <a:cubicBezTo>
                    <a:pt x="36" y="60"/>
                    <a:pt x="37" y="60"/>
                    <a:pt x="38" y="59"/>
                  </a:cubicBezTo>
                  <a:cubicBezTo>
                    <a:pt x="38" y="55"/>
                    <a:pt x="31" y="60"/>
                    <a:pt x="33" y="55"/>
                  </a:cubicBezTo>
                  <a:cubicBezTo>
                    <a:pt x="29" y="54"/>
                    <a:pt x="26" y="52"/>
                    <a:pt x="22" y="52"/>
                  </a:cubicBezTo>
                  <a:cubicBezTo>
                    <a:pt x="24" y="49"/>
                    <a:pt x="24" y="50"/>
                    <a:pt x="21" y="48"/>
                  </a:cubicBezTo>
                  <a:cubicBezTo>
                    <a:pt x="20" y="47"/>
                    <a:pt x="20" y="46"/>
                    <a:pt x="19" y="46"/>
                  </a:cubicBezTo>
                  <a:cubicBezTo>
                    <a:pt x="18" y="45"/>
                    <a:pt x="15" y="46"/>
                    <a:pt x="14" y="45"/>
                  </a:cubicBezTo>
                  <a:cubicBezTo>
                    <a:pt x="14" y="45"/>
                    <a:pt x="17" y="40"/>
                    <a:pt x="14" y="41"/>
                  </a:cubicBezTo>
                  <a:cubicBezTo>
                    <a:pt x="13" y="41"/>
                    <a:pt x="14" y="42"/>
                    <a:pt x="12" y="42"/>
                  </a:cubicBezTo>
                  <a:cubicBezTo>
                    <a:pt x="11" y="42"/>
                    <a:pt x="10" y="40"/>
                    <a:pt x="8" y="41"/>
                  </a:cubicBezTo>
                  <a:cubicBezTo>
                    <a:pt x="11" y="37"/>
                    <a:pt x="17" y="36"/>
                    <a:pt x="22" y="34"/>
                  </a:cubicBezTo>
                  <a:cubicBezTo>
                    <a:pt x="21" y="28"/>
                    <a:pt x="26" y="29"/>
                    <a:pt x="28" y="26"/>
                  </a:cubicBezTo>
                  <a:cubicBezTo>
                    <a:pt x="29" y="25"/>
                    <a:pt x="27" y="22"/>
                    <a:pt x="29" y="21"/>
                  </a:cubicBezTo>
                  <a:cubicBezTo>
                    <a:pt x="33" y="24"/>
                    <a:pt x="33" y="22"/>
                    <a:pt x="39" y="22"/>
                  </a:cubicBezTo>
                  <a:cubicBezTo>
                    <a:pt x="42" y="18"/>
                    <a:pt x="46" y="15"/>
                    <a:pt x="54" y="17"/>
                  </a:cubicBezTo>
                  <a:cubicBezTo>
                    <a:pt x="56" y="17"/>
                    <a:pt x="55" y="14"/>
                    <a:pt x="56" y="14"/>
                  </a:cubicBezTo>
                  <a:cubicBezTo>
                    <a:pt x="58" y="13"/>
                    <a:pt x="64" y="15"/>
                    <a:pt x="64" y="11"/>
                  </a:cubicBezTo>
                  <a:cubicBezTo>
                    <a:pt x="66" y="11"/>
                    <a:pt x="66" y="14"/>
                    <a:pt x="67" y="14"/>
                  </a:cubicBezTo>
                  <a:cubicBezTo>
                    <a:pt x="69" y="15"/>
                    <a:pt x="72" y="13"/>
                    <a:pt x="71" y="17"/>
                  </a:cubicBezTo>
                  <a:cubicBezTo>
                    <a:pt x="89" y="17"/>
                    <a:pt x="89" y="17"/>
                    <a:pt x="89" y="17"/>
                  </a:cubicBezTo>
                  <a:cubicBezTo>
                    <a:pt x="84" y="22"/>
                    <a:pt x="99" y="14"/>
                    <a:pt x="94" y="21"/>
                  </a:cubicBezTo>
                  <a:cubicBezTo>
                    <a:pt x="97" y="21"/>
                    <a:pt x="99" y="21"/>
                    <a:pt x="99" y="18"/>
                  </a:cubicBezTo>
                  <a:cubicBezTo>
                    <a:pt x="102" y="21"/>
                    <a:pt x="108" y="20"/>
                    <a:pt x="112" y="21"/>
                  </a:cubicBezTo>
                  <a:cubicBezTo>
                    <a:pt x="112" y="21"/>
                    <a:pt x="112" y="22"/>
                    <a:pt x="113" y="22"/>
                  </a:cubicBezTo>
                  <a:cubicBezTo>
                    <a:pt x="114" y="22"/>
                    <a:pt x="115" y="23"/>
                    <a:pt x="116" y="24"/>
                  </a:cubicBezTo>
                  <a:cubicBezTo>
                    <a:pt x="120" y="24"/>
                    <a:pt x="121" y="21"/>
                    <a:pt x="123" y="24"/>
                  </a:cubicBezTo>
                  <a:cubicBezTo>
                    <a:pt x="124" y="24"/>
                    <a:pt x="140" y="24"/>
                    <a:pt x="141" y="25"/>
                  </a:cubicBezTo>
                  <a:cubicBezTo>
                    <a:pt x="143" y="26"/>
                    <a:pt x="152" y="27"/>
                    <a:pt x="157" y="28"/>
                  </a:cubicBezTo>
                  <a:cubicBezTo>
                    <a:pt x="158" y="30"/>
                    <a:pt x="161" y="31"/>
                    <a:pt x="161" y="34"/>
                  </a:cubicBezTo>
                  <a:cubicBezTo>
                    <a:pt x="166" y="34"/>
                    <a:pt x="168" y="37"/>
                    <a:pt x="172" y="35"/>
                  </a:cubicBezTo>
                  <a:cubicBezTo>
                    <a:pt x="173" y="39"/>
                    <a:pt x="179" y="37"/>
                    <a:pt x="183" y="38"/>
                  </a:cubicBezTo>
                  <a:cubicBezTo>
                    <a:pt x="183" y="36"/>
                    <a:pt x="182" y="37"/>
                    <a:pt x="181" y="36"/>
                  </a:cubicBezTo>
                  <a:cubicBezTo>
                    <a:pt x="183" y="33"/>
                    <a:pt x="187" y="30"/>
                    <a:pt x="192" y="29"/>
                  </a:cubicBezTo>
                  <a:cubicBezTo>
                    <a:pt x="191" y="32"/>
                    <a:pt x="193" y="32"/>
                    <a:pt x="193" y="31"/>
                  </a:cubicBezTo>
                  <a:cubicBezTo>
                    <a:pt x="195" y="31"/>
                    <a:pt x="194" y="33"/>
                    <a:pt x="196" y="34"/>
                  </a:cubicBezTo>
                  <a:cubicBezTo>
                    <a:pt x="199" y="34"/>
                    <a:pt x="199" y="32"/>
                    <a:pt x="199" y="29"/>
                  </a:cubicBezTo>
                  <a:cubicBezTo>
                    <a:pt x="202" y="29"/>
                    <a:pt x="203" y="30"/>
                    <a:pt x="205" y="31"/>
                  </a:cubicBezTo>
                  <a:cubicBezTo>
                    <a:pt x="206" y="29"/>
                    <a:pt x="204" y="28"/>
                    <a:pt x="207" y="25"/>
                  </a:cubicBezTo>
                  <a:cubicBezTo>
                    <a:pt x="210" y="25"/>
                    <a:pt x="211" y="27"/>
                    <a:pt x="212" y="25"/>
                  </a:cubicBezTo>
                  <a:cubicBezTo>
                    <a:pt x="214" y="26"/>
                    <a:pt x="212" y="28"/>
                    <a:pt x="210" y="28"/>
                  </a:cubicBezTo>
                  <a:cubicBezTo>
                    <a:pt x="212" y="32"/>
                    <a:pt x="221" y="24"/>
                    <a:pt x="224" y="29"/>
                  </a:cubicBezTo>
                  <a:cubicBezTo>
                    <a:pt x="229" y="30"/>
                    <a:pt x="221" y="25"/>
                    <a:pt x="226" y="25"/>
                  </a:cubicBezTo>
                  <a:cubicBezTo>
                    <a:pt x="226" y="23"/>
                    <a:pt x="227" y="22"/>
                    <a:pt x="230" y="22"/>
                  </a:cubicBezTo>
                  <a:cubicBezTo>
                    <a:pt x="230" y="26"/>
                    <a:pt x="230" y="26"/>
                    <a:pt x="230" y="26"/>
                  </a:cubicBezTo>
                  <a:cubicBezTo>
                    <a:pt x="233" y="23"/>
                    <a:pt x="234" y="29"/>
                    <a:pt x="237" y="29"/>
                  </a:cubicBezTo>
                  <a:cubicBezTo>
                    <a:pt x="241" y="30"/>
                    <a:pt x="244" y="29"/>
                    <a:pt x="245" y="26"/>
                  </a:cubicBezTo>
                  <a:cubicBezTo>
                    <a:pt x="247" y="28"/>
                    <a:pt x="251" y="28"/>
                    <a:pt x="249" y="32"/>
                  </a:cubicBezTo>
                  <a:cubicBezTo>
                    <a:pt x="253" y="31"/>
                    <a:pt x="256" y="30"/>
                    <a:pt x="256" y="26"/>
                  </a:cubicBezTo>
                  <a:cubicBezTo>
                    <a:pt x="260" y="29"/>
                    <a:pt x="262" y="25"/>
                    <a:pt x="265" y="29"/>
                  </a:cubicBezTo>
                  <a:cubicBezTo>
                    <a:pt x="275" y="29"/>
                    <a:pt x="275" y="29"/>
                    <a:pt x="275" y="29"/>
                  </a:cubicBezTo>
                  <a:cubicBezTo>
                    <a:pt x="275" y="30"/>
                    <a:pt x="273" y="32"/>
                    <a:pt x="273" y="32"/>
                  </a:cubicBezTo>
                  <a:cubicBezTo>
                    <a:pt x="273" y="32"/>
                    <a:pt x="277" y="34"/>
                    <a:pt x="276" y="34"/>
                  </a:cubicBezTo>
                  <a:cubicBezTo>
                    <a:pt x="277" y="34"/>
                    <a:pt x="278" y="32"/>
                    <a:pt x="280" y="32"/>
                  </a:cubicBezTo>
                  <a:cubicBezTo>
                    <a:pt x="281" y="32"/>
                    <a:pt x="280" y="35"/>
                    <a:pt x="280" y="35"/>
                  </a:cubicBezTo>
                  <a:cubicBezTo>
                    <a:pt x="284" y="37"/>
                    <a:pt x="290" y="34"/>
                    <a:pt x="294" y="35"/>
                  </a:cubicBezTo>
                  <a:cubicBezTo>
                    <a:pt x="295" y="37"/>
                    <a:pt x="297" y="36"/>
                    <a:pt x="299" y="36"/>
                  </a:cubicBezTo>
                  <a:cubicBezTo>
                    <a:pt x="296" y="41"/>
                    <a:pt x="303" y="37"/>
                    <a:pt x="303" y="41"/>
                  </a:cubicBezTo>
                  <a:cubicBezTo>
                    <a:pt x="303" y="44"/>
                    <a:pt x="300" y="42"/>
                    <a:pt x="300" y="45"/>
                  </a:cubicBezTo>
                  <a:cubicBezTo>
                    <a:pt x="300" y="47"/>
                    <a:pt x="301" y="47"/>
                    <a:pt x="301" y="49"/>
                  </a:cubicBezTo>
                  <a:cubicBezTo>
                    <a:pt x="316" y="48"/>
                    <a:pt x="329" y="47"/>
                    <a:pt x="341" y="52"/>
                  </a:cubicBezTo>
                  <a:cubicBezTo>
                    <a:pt x="340" y="53"/>
                    <a:pt x="339" y="54"/>
                    <a:pt x="339" y="56"/>
                  </a:cubicBezTo>
                  <a:cubicBezTo>
                    <a:pt x="342" y="56"/>
                    <a:pt x="342" y="54"/>
                    <a:pt x="345" y="55"/>
                  </a:cubicBezTo>
                  <a:cubicBezTo>
                    <a:pt x="344" y="50"/>
                    <a:pt x="345" y="51"/>
                    <a:pt x="343" y="46"/>
                  </a:cubicBezTo>
                  <a:cubicBezTo>
                    <a:pt x="344" y="44"/>
                    <a:pt x="355" y="44"/>
                    <a:pt x="352" y="42"/>
                  </a:cubicBezTo>
                  <a:cubicBezTo>
                    <a:pt x="353" y="39"/>
                    <a:pt x="354" y="42"/>
                    <a:pt x="356" y="42"/>
                  </a:cubicBezTo>
                  <a:cubicBezTo>
                    <a:pt x="356" y="43"/>
                    <a:pt x="359" y="43"/>
                    <a:pt x="359" y="45"/>
                  </a:cubicBezTo>
                  <a:cubicBezTo>
                    <a:pt x="364" y="46"/>
                    <a:pt x="368" y="43"/>
                    <a:pt x="373" y="45"/>
                  </a:cubicBezTo>
                  <a:cubicBezTo>
                    <a:pt x="373" y="45"/>
                    <a:pt x="373" y="46"/>
                    <a:pt x="374" y="46"/>
                  </a:cubicBezTo>
                  <a:cubicBezTo>
                    <a:pt x="375" y="46"/>
                    <a:pt x="376" y="47"/>
                    <a:pt x="377" y="48"/>
                  </a:cubicBezTo>
                  <a:cubicBezTo>
                    <a:pt x="382" y="48"/>
                    <a:pt x="387" y="45"/>
                    <a:pt x="394" y="46"/>
                  </a:cubicBezTo>
                  <a:cubicBezTo>
                    <a:pt x="398" y="43"/>
                    <a:pt x="397" y="41"/>
                    <a:pt x="398" y="38"/>
                  </a:cubicBezTo>
                  <a:cubicBezTo>
                    <a:pt x="397" y="33"/>
                    <a:pt x="393" y="35"/>
                    <a:pt x="393" y="34"/>
                  </a:cubicBezTo>
                  <a:cubicBezTo>
                    <a:pt x="393" y="26"/>
                    <a:pt x="406" y="30"/>
                    <a:pt x="409" y="32"/>
                  </a:cubicBezTo>
                  <a:cubicBezTo>
                    <a:pt x="409" y="34"/>
                    <a:pt x="408" y="35"/>
                    <a:pt x="405" y="35"/>
                  </a:cubicBezTo>
                  <a:cubicBezTo>
                    <a:pt x="408" y="38"/>
                    <a:pt x="405" y="39"/>
                    <a:pt x="404" y="41"/>
                  </a:cubicBezTo>
                  <a:cubicBezTo>
                    <a:pt x="403" y="44"/>
                    <a:pt x="406" y="43"/>
                    <a:pt x="408" y="43"/>
                  </a:cubicBezTo>
                  <a:cubicBezTo>
                    <a:pt x="406" y="48"/>
                    <a:pt x="409" y="48"/>
                    <a:pt x="407" y="52"/>
                  </a:cubicBezTo>
                  <a:cubicBezTo>
                    <a:pt x="411" y="54"/>
                    <a:pt x="413" y="45"/>
                    <a:pt x="412" y="46"/>
                  </a:cubicBezTo>
                  <a:cubicBezTo>
                    <a:pt x="413" y="46"/>
                    <a:pt x="416" y="50"/>
                    <a:pt x="415" y="43"/>
                  </a:cubicBezTo>
                  <a:cubicBezTo>
                    <a:pt x="421" y="44"/>
                    <a:pt x="420" y="38"/>
                    <a:pt x="423" y="36"/>
                  </a:cubicBezTo>
                  <a:cubicBezTo>
                    <a:pt x="422" y="32"/>
                    <a:pt x="419" y="29"/>
                    <a:pt x="414" y="29"/>
                  </a:cubicBezTo>
                  <a:cubicBezTo>
                    <a:pt x="416" y="27"/>
                    <a:pt x="411" y="24"/>
                    <a:pt x="407" y="22"/>
                  </a:cubicBezTo>
                  <a:cubicBezTo>
                    <a:pt x="407" y="20"/>
                    <a:pt x="407" y="18"/>
                    <a:pt x="405" y="18"/>
                  </a:cubicBezTo>
                  <a:cubicBezTo>
                    <a:pt x="405" y="15"/>
                    <a:pt x="409" y="14"/>
                    <a:pt x="409" y="11"/>
                  </a:cubicBezTo>
                  <a:cubicBezTo>
                    <a:pt x="409" y="10"/>
                    <a:pt x="413" y="9"/>
                    <a:pt x="412" y="8"/>
                  </a:cubicBezTo>
                  <a:cubicBezTo>
                    <a:pt x="408" y="5"/>
                    <a:pt x="417" y="9"/>
                    <a:pt x="414" y="5"/>
                  </a:cubicBezTo>
                  <a:cubicBezTo>
                    <a:pt x="414" y="0"/>
                    <a:pt x="417" y="7"/>
                    <a:pt x="418" y="7"/>
                  </a:cubicBezTo>
                  <a:cubicBezTo>
                    <a:pt x="419" y="7"/>
                    <a:pt x="422" y="6"/>
                    <a:pt x="423" y="7"/>
                  </a:cubicBezTo>
                  <a:cubicBezTo>
                    <a:pt x="424" y="7"/>
                    <a:pt x="421" y="9"/>
                    <a:pt x="422" y="10"/>
                  </a:cubicBezTo>
                  <a:cubicBezTo>
                    <a:pt x="423" y="10"/>
                    <a:pt x="426" y="9"/>
                    <a:pt x="426" y="10"/>
                  </a:cubicBezTo>
                  <a:cubicBezTo>
                    <a:pt x="427" y="10"/>
                    <a:pt x="425" y="13"/>
                    <a:pt x="426" y="14"/>
                  </a:cubicBezTo>
                  <a:cubicBezTo>
                    <a:pt x="426" y="14"/>
                    <a:pt x="429" y="14"/>
                    <a:pt x="429" y="14"/>
                  </a:cubicBezTo>
                  <a:cubicBezTo>
                    <a:pt x="430" y="17"/>
                    <a:pt x="427" y="16"/>
                    <a:pt x="429" y="19"/>
                  </a:cubicBezTo>
                  <a:cubicBezTo>
                    <a:pt x="430" y="20"/>
                    <a:pt x="431" y="21"/>
                    <a:pt x="430" y="22"/>
                  </a:cubicBezTo>
                  <a:cubicBezTo>
                    <a:pt x="430" y="22"/>
                    <a:pt x="429" y="23"/>
                    <a:pt x="429" y="24"/>
                  </a:cubicBezTo>
                  <a:cubicBezTo>
                    <a:pt x="429" y="26"/>
                    <a:pt x="428" y="26"/>
                    <a:pt x="428" y="28"/>
                  </a:cubicBezTo>
                  <a:cubicBezTo>
                    <a:pt x="427" y="30"/>
                    <a:pt x="437" y="31"/>
                    <a:pt x="435" y="26"/>
                  </a:cubicBezTo>
                  <a:cubicBezTo>
                    <a:pt x="437" y="26"/>
                    <a:pt x="436" y="30"/>
                    <a:pt x="440" y="29"/>
                  </a:cubicBezTo>
                  <a:cubicBezTo>
                    <a:pt x="438" y="32"/>
                    <a:pt x="441" y="32"/>
                    <a:pt x="440" y="36"/>
                  </a:cubicBezTo>
                  <a:cubicBezTo>
                    <a:pt x="446" y="37"/>
                    <a:pt x="445" y="32"/>
                    <a:pt x="450" y="35"/>
                  </a:cubicBezTo>
                  <a:cubicBezTo>
                    <a:pt x="451" y="35"/>
                    <a:pt x="451" y="34"/>
                    <a:pt x="451" y="34"/>
                  </a:cubicBezTo>
                  <a:cubicBezTo>
                    <a:pt x="455" y="34"/>
                    <a:pt x="450" y="35"/>
                    <a:pt x="453" y="38"/>
                  </a:cubicBezTo>
                  <a:cubicBezTo>
                    <a:pt x="453" y="38"/>
                    <a:pt x="456" y="39"/>
                    <a:pt x="456" y="39"/>
                  </a:cubicBezTo>
                  <a:cubicBezTo>
                    <a:pt x="456" y="42"/>
                    <a:pt x="451" y="43"/>
                    <a:pt x="453" y="48"/>
                  </a:cubicBezTo>
                  <a:moveTo>
                    <a:pt x="286" y="63"/>
                  </a:moveTo>
                  <a:cubicBezTo>
                    <a:pt x="285" y="61"/>
                    <a:pt x="288" y="59"/>
                    <a:pt x="286" y="59"/>
                  </a:cubicBezTo>
                  <a:cubicBezTo>
                    <a:pt x="286" y="60"/>
                    <a:pt x="286" y="60"/>
                    <a:pt x="284" y="60"/>
                  </a:cubicBezTo>
                  <a:cubicBezTo>
                    <a:pt x="284" y="58"/>
                    <a:pt x="285" y="56"/>
                    <a:pt x="283" y="56"/>
                  </a:cubicBezTo>
                  <a:cubicBezTo>
                    <a:pt x="281" y="58"/>
                    <a:pt x="275" y="63"/>
                    <a:pt x="272" y="59"/>
                  </a:cubicBezTo>
                  <a:cubicBezTo>
                    <a:pt x="271" y="55"/>
                    <a:pt x="278" y="60"/>
                    <a:pt x="276" y="55"/>
                  </a:cubicBezTo>
                  <a:cubicBezTo>
                    <a:pt x="275" y="54"/>
                    <a:pt x="273" y="55"/>
                    <a:pt x="273" y="53"/>
                  </a:cubicBezTo>
                  <a:cubicBezTo>
                    <a:pt x="271" y="52"/>
                    <a:pt x="270" y="55"/>
                    <a:pt x="268" y="56"/>
                  </a:cubicBezTo>
                  <a:cubicBezTo>
                    <a:pt x="265" y="57"/>
                    <a:pt x="261" y="56"/>
                    <a:pt x="258" y="57"/>
                  </a:cubicBezTo>
                  <a:cubicBezTo>
                    <a:pt x="258" y="57"/>
                    <a:pt x="257" y="58"/>
                    <a:pt x="256" y="59"/>
                  </a:cubicBezTo>
                  <a:cubicBezTo>
                    <a:pt x="252" y="60"/>
                    <a:pt x="247" y="60"/>
                    <a:pt x="242" y="60"/>
                  </a:cubicBezTo>
                  <a:cubicBezTo>
                    <a:pt x="243" y="63"/>
                    <a:pt x="240" y="64"/>
                    <a:pt x="242" y="64"/>
                  </a:cubicBezTo>
                  <a:cubicBezTo>
                    <a:pt x="242" y="63"/>
                    <a:pt x="244" y="63"/>
                    <a:pt x="244" y="66"/>
                  </a:cubicBezTo>
                  <a:cubicBezTo>
                    <a:pt x="250" y="67"/>
                    <a:pt x="259" y="60"/>
                    <a:pt x="261" y="66"/>
                  </a:cubicBezTo>
                  <a:cubicBezTo>
                    <a:pt x="257" y="63"/>
                    <a:pt x="259" y="66"/>
                    <a:pt x="256" y="67"/>
                  </a:cubicBezTo>
                  <a:cubicBezTo>
                    <a:pt x="254" y="67"/>
                    <a:pt x="252" y="68"/>
                    <a:pt x="251" y="70"/>
                  </a:cubicBezTo>
                  <a:cubicBezTo>
                    <a:pt x="258" y="71"/>
                    <a:pt x="262" y="68"/>
                    <a:pt x="269" y="69"/>
                  </a:cubicBezTo>
                  <a:cubicBezTo>
                    <a:pt x="269" y="70"/>
                    <a:pt x="269" y="73"/>
                    <a:pt x="270" y="73"/>
                  </a:cubicBezTo>
                  <a:cubicBezTo>
                    <a:pt x="271" y="71"/>
                    <a:pt x="273" y="71"/>
                    <a:pt x="275" y="71"/>
                  </a:cubicBezTo>
                  <a:cubicBezTo>
                    <a:pt x="275" y="69"/>
                    <a:pt x="276" y="67"/>
                    <a:pt x="277" y="66"/>
                  </a:cubicBezTo>
                  <a:cubicBezTo>
                    <a:pt x="280" y="63"/>
                    <a:pt x="279" y="66"/>
                    <a:pt x="283" y="66"/>
                  </a:cubicBezTo>
                  <a:cubicBezTo>
                    <a:pt x="283" y="64"/>
                    <a:pt x="284" y="62"/>
                    <a:pt x="286" y="63"/>
                  </a:cubicBezTo>
                  <a:moveTo>
                    <a:pt x="296" y="111"/>
                  </a:moveTo>
                  <a:cubicBezTo>
                    <a:pt x="297" y="107"/>
                    <a:pt x="301" y="108"/>
                    <a:pt x="303" y="106"/>
                  </a:cubicBezTo>
                  <a:cubicBezTo>
                    <a:pt x="303" y="106"/>
                    <a:pt x="305" y="107"/>
                    <a:pt x="306" y="106"/>
                  </a:cubicBezTo>
                  <a:cubicBezTo>
                    <a:pt x="308" y="106"/>
                    <a:pt x="310" y="106"/>
                    <a:pt x="313" y="105"/>
                  </a:cubicBezTo>
                  <a:cubicBezTo>
                    <a:pt x="313" y="105"/>
                    <a:pt x="314" y="103"/>
                    <a:pt x="314" y="102"/>
                  </a:cubicBezTo>
                  <a:cubicBezTo>
                    <a:pt x="318" y="100"/>
                    <a:pt x="320" y="103"/>
                    <a:pt x="321" y="101"/>
                  </a:cubicBezTo>
                  <a:cubicBezTo>
                    <a:pt x="320" y="101"/>
                    <a:pt x="319" y="100"/>
                    <a:pt x="321" y="99"/>
                  </a:cubicBezTo>
                  <a:cubicBezTo>
                    <a:pt x="324" y="100"/>
                    <a:pt x="324" y="98"/>
                    <a:pt x="325" y="99"/>
                  </a:cubicBezTo>
                  <a:cubicBezTo>
                    <a:pt x="326" y="100"/>
                    <a:pt x="327" y="98"/>
                    <a:pt x="327" y="98"/>
                  </a:cubicBezTo>
                  <a:cubicBezTo>
                    <a:pt x="324" y="99"/>
                    <a:pt x="327" y="95"/>
                    <a:pt x="329" y="98"/>
                  </a:cubicBezTo>
                  <a:cubicBezTo>
                    <a:pt x="330" y="95"/>
                    <a:pt x="332" y="95"/>
                    <a:pt x="332" y="91"/>
                  </a:cubicBezTo>
                  <a:cubicBezTo>
                    <a:pt x="327" y="90"/>
                    <a:pt x="326" y="93"/>
                    <a:pt x="321" y="92"/>
                  </a:cubicBezTo>
                  <a:cubicBezTo>
                    <a:pt x="321" y="95"/>
                    <a:pt x="320" y="96"/>
                    <a:pt x="318" y="97"/>
                  </a:cubicBezTo>
                  <a:cubicBezTo>
                    <a:pt x="314" y="99"/>
                    <a:pt x="315" y="96"/>
                    <a:pt x="311" y="97"/>
                  </a:cubicBezTo>
                  <a:cubicBezTo>
                    <a:pt x="310" y="97"/>
                    <a:pt x="311" y="98"/>
                    <a:pt x="308" y="98"/>
                  </a:cubicBezTo>
                  <a:cubicBezTo>
                    <a:pt x="306" y="98"/>
                    <a:pt x="306" y="96"/>
                    <a:pt x="303" y="97"/>
                  </a:cubicBezTo>
                  <a:cubicBezTo>
                    <a:pt x="302" y="96"/>
                    <a:pt x="303" y="94"/>
                    <a:pt x="301" y="94"/>
                  </a:cubicBezTo>
                  <a:cubicBezTo>
                    <a:pt x="301" y="96"/>
                    <a:pt x="301" y="97"/>
                    <a:pt x="300" y="98"/>
                  </a:cubicBezTo>
                  <a:cubicBezTo>
                    <a:pt x="300" y="100"/>
                    <a:pt x="302" y="99"/>
                    <a:pt x="303" y="101"/>
                  </a:cubicBezTo>
                  <a:cubicBezTo>
                    <a:pt x="298" y="100"/>
                    <a:pt x="298" y="102"/>
                    <a:pt x="297" y="104"/>
                  </a:cubicBezTo>
                  <a:cubicBezTo>
                    <a:pt x="295" y="106"/>
                    <a:pt x="292" y="104"/>
                    <a:pt x="292" y="106"/>
                  </a:cubicBezTo>
                  <a:cubicBezTo>
                    <a:pt x="291" y="110"/>
                    <a:pt x="285" y="106"/>
                    <a:pt x="287" y="111"/>
                  </a:cubicBezTo>
                  <a:lnTo>
                    <a:pt x="296" y="111"/>
                  </a:lnTo>
                  <a:close/>
                  <a:moveTo>
                    <a:pt x="398" y="165"/>
                  </a:moveTo>
                  <a:cubicBezTo>
                    <a:pt x="397" y="166"/>
                    <a:pt x="397" y="167"/>
                    <a:pt x="397" y="167"/>
                  </a:cubicBezTo>
                  <a:cubicBezTo>
                    <a:pt x="396" y="167"/>
                    <a:pt x="393" y="168"/>
                    <a:pt x="393" y="168"/>
                  </a:cubicBezTo>
                  <a:cubicBezTo>
                    <a:pt x="391" y="170"/>
                    <a:pt x="394" y="174"/>
                    <a:pt x="391" y="174"/>
                  </a:cubicBezTo>
                  <a:cubicBezTo>
                    <a:pt x="391" y="172"/>
                    <a:pt x="391" y="170"/>
                    <a:pt x="390" y="170"/>
                  </a:cubicBezTo>
                  <a:cubicBezTo>
                    <a:pt x="390" y="175"/>
                    <a:pt x="390" y="175"/>
                    <a:pt x="390" y="175"/>
                  </a:cubicBezTo>
                  <a:cubicBezTo>
                    <a:pt x="397" y="175"/>
                    <a:pt x="397" y="175"/>
                    <a:pt x="397" y="175"/>
                  </a:cubicBezTo>
                  <a:cubicBezTo>
                    <a:pt x="396" y="177"/>
                    <a:pt x="399" y="179"/>
                    <a:pt x="400" y="181"/>
                  </a:cubicBezTo>
                  <a:cubicBezTo>
                    <a:pt x="401" y="185"/>
                    <a:pt x="402" y="184"/>
                    <a:pt x="404" y="186"/>
                  </a:cubicBezTo>
                  <a:cubicBezTo>
                    <a:pt x="402" y="187"/>
                    <a:pt x="400" y="187"/>
                    <a:pt x="401" y="189"/>
                  </a:cubicBezTo>
                  <a:cubicBezTo>
                    <a:pt x="401" y="191"/>
                    <a:pt x="403" y="191"/>
                    <a:pt x="402" y="193"/>
                  </a:cubicBezTo>
                  <a:cubicBezTo>
                    <a:pt x="408" y="193"/>
                    <a:pt x="408" y="193"/>
                    <a:pt x="408" y="193"/>
                  </a:cubicBezTo>
                  <a:cubicBezTo>
                    <a:pt x="410" y="192"/>
                    <a:pt x="410" y="188"/>
                    <a:pt x="409" y="185"/>
                  </a:cubicBezTo>
                  <a:cubicBezTo>
                    <a:pt x="408" y="184"/>
                    <a:pt x="406" y="184"/>
                    <a:pt x="405" y="182"/>
                  </a:cubicBezTo>
                  <a:cubicBezTo>
                    <a:pt x="408" y="175"/>
                    <a:pt x="405" y="179"/>
                    <a:pt x="404" y="177"/>
                  </a:cubicBezTo>
                  <a:cubicBezTo>
                    <a:pt x="402" y="174"/>
                    <a:pt x="402" y="169"/>
                    <a:pt x="401" y="165"/>
                  </a:cubicBezTo>
                  <a:cubicBezTo>
                    <a:pt x="400" y="166"/>
                    <a:pt x="399" y="165"/>
                    <a:pt x="398" y="165"/>
                  </a:cubicBezTo>
                  <a:moveTo>
                    <a:pt x="453" y="209"/>
                  </a:moveTo>
                  <a:cubicBezTo>
                    <a:pt x="448" y="207"/>
                    <a:pt x="449" y="211"/>
                    <a:pt x="447" y="212"/>
                  </a:cubicBezTo>
                  <a:cubicBezTo>
                    <a:pt x="447" y="211"/>
                    <a:pt x="446" y="210"/>
                    <a:pt x="444" y="210"/>
                  </a:cubicBezTo>
                  <a:cubicBezTo>
                    <a:pt x="445" y="215"/>
                    <a:pt x="439" y="213"/>
                    <a:pt x="437" y="214"/>
                  </a:cubicBezTo>
                  <a:cubicBezTo>
                    <a:pt x="436" y="215"/>
                    <a:pt x="437" y="216"/>
                    <a:pt x="436" y="217"/>
                  </a:cubicBezTo>
                  <a:cubicBezTo>
                    <a:pt x="435" y="218"/>
                    <a:pt x="433" y="217"/>
                    <a:pt x="433" y="219"/>
                  </a:cubicBezTo>
                  <a:cubicBezTo>
                    <a:pt x="436" y="219"/>
                    <a:pt x="433" y="220"/>
                    <a:pt x="433" y="223"/>
                  </a:cubicBezTo>
                  <a:cubicBezTo>
                    <a:pt x="436" y="225"/>
                    <a:pt x="437" y="221"/>
                    <a:pt x="439" y="220"/>
                  </a:cubicBezTo>
                  <a:cubicBezTo>
                    <a:pt x="441" y="219"/>
                    <a:pt x="444" y="220"/>
                    <a:pt x="447" y="220"/>
                  </a:cubicBezTo>
                  <a:cubicBezTo>
                    <a:pt x="449" y="220"/>
                    <a:pt x="449" y="219"/>
                    <a:pt x="451" y="219"/>
                  </a:cubicBezTo>
                  <a:cubicBezTo>
                    <a:pt x="455" y="218"/>
                    <a:pt x="459" y="220"/>
                    <a:pt x="460" y="221"/>
                  </a:cubicBezTo>
                  <a:cubicBezTo>
                    <a:pt x="459" y="222"/>
                    <a:pt x="457" y="222"/>
                    <a:pt x="457" y="223"/>
                  </a:cubicBezTo>
                  <a:cubicBezTo>
                    <a:pt x="458" y="222"/>
                    <a:pt x="458" y="224"/>
                    <a:pt x="458" y="224"/>
                  </a:cubicBezTo>
                  <a:cubicBezTo>
                    <a:pt x="459" y="224"/>
                    <a:pt x="460" y="223"/>
                    <a:pt x="460" y="223"/>
                  </a:cubicBezTo>
                  <a:cubicBezTo>
                    <a:pt x="465" y="223"/>
                    <a:pt x="463" y="224"/>
                    <a:pt x="467" y="221"/>
                  </a:cubicBezTo>
                  <a:cubicBezTo>
                    <a:pt x="471" y="219"/>
                    <a:pt x="474" y="223"/>
                    <a:pt x="477" y="220"/>
                  </a:cubicBezTo>
                  <a:cubicBezTo>
                    <a:pt x="473" y="219"/>
                    <a:pt x="477" y="214"/>
                    <a:pt x="474" y="217"/>
                  </a:cubicBezTo>
                  <a:cubicBezTo>
                    <a:pt x="471" y="220"/>
                    <a:pt x="471" y="212"/>
                    <a:pt x="471" y="212"/>
                  </a:cubicBezTo>
                  <a:cubicBezTo>
                    <a:pt x="471" y="211"/>
                    <a:pt x="467" y="212"/>
                    <a:pt x="468" y="209"/>
                  </a:cubicBezTo>
                  <a:cubicBezTo>
                    <a:pt x="461" y="209"/>
                    <a:pt x="461" y="209"/>
                    <a:pt x="461" y="209"/>
                  </a:cubicBezTo>
                  <a:cubicBezTo>
                    <a:pt x="462" y="207"/>
                    <a:pt x="463" y="206"/>
                    <a:pt x="461" y="205"/>
                  </a:cubicBezTo>
                  <a:cubicBezTo>
                    <a:pt x="457" y="206"/>
                    <a:pt x="458" y="205"/>
                    <a:pt x="453" y="205"/>
                  </a:cubicBezTo>
                  <a:cubicBezTo>
                    <a:pt x="452" y="207"/>
                    <a:pt x="451" y="207"/>
                    <a:pt x="453" y="209"/>
                  </a:cubicBezTo>
                  <a:moveTo>
                    <a:pt x="491" y="244"/>
                  </a:moveTo>
                  <a:cubicBezTo>
                    <a:pt x="490" y="244"/>
                    <a:pt x="489" y="244"/>
                    <a:pt x="489" y="243"/>
                  </a:cubicBezTo>
                  <a:cubicBezTo>
                    <a:pt x="495" y="244"/>
                    <a:pt x="489" y="233"/>
                    <a:pt x="495" y="234"/>
                  </a:cubicBezTo>
                  <a:cubicBezTo>
                    <a:pt x="498" y="237"/>
                    <a:pt x="499" y="233"/>
                    <a:pt x="503" y="234"/>
                  </a:cubicBezTo>
                  <a:cubicBezTo>
                    <a:pt x="501" y="226"/>
                    <a:pt x="491" y="224"/>
                    <a:pt x="482" y="226"/>
                  </a:cubicBezTo>
                  <a:cubicBezTo>
                    <a:pt x="481" y="225"/>
                    <a:pt x="481" y="225"/>
                    <a:pt x="481" y="223"/>
                  </a:cubicBezTo>
                  <a:cubicBezTo>
                    <a:pt x="478" y="222"/>
                    <a:pt x="477" y="226"/>
                    <a:pt x="474" y="226"/>
                  </a:cubicBezTo>
                  <a:cubicBezTo>
                    <a:pt x="472" y="226"/>
                    <a:pt x="472" y="224"/>
                    <a:pt x="470" y="224"/>
                  </a:cubicBezTo>
                  <a:cubicBezTo>
                    <a:pt x="468" y="225"/>
                    <a:pt x="467" y="226"/>
                    <a:pt x="465" y="227"/>
                  </a:cubicBezTo>
                  <a:cubicBezTo>
                    <a:pt x="463" y="228"/>
                    <a:pt x="462" y="228"/>
                    <a:pt x="460" y="228"/>
                  </a:cubicBezTo>
                  <a:cubicBezTo>
                    <a:pt x="460" y="231"/>
                    <a:pt x="459" y="232"/>
                    <a:pt x="457" y="233"/>
                  </a:cubicBezTo>
                  <a:cubicBezTo>
                    <a:pt x="457" y="244"/>
                    <a:pt x="455" y="245"/>
                    <a:pt x="456" y="257"/>
                  </a:cubicBezTo>
                  <a:cubicBezTo>
                    <a:pt x="461" y="259"/>
                    <a:pt x="458" y="253"/>
                    <a:pt x="463" y="254"/>
                  </a:cubicBezTo>
                  <a:cubicBezTo>
                    <a:pt x="462" y="251"/>
                    <a:pt x="463" y="249"/>
                    <a:pt x="464" y="248"/>
                  </a:cubicBezTo>
                  <a:cubicBezTo>
                    <a:pt x="466" y="245"/>
                    <a:pt x="464" y="241"/>
                    <a:pt x="465" y="237"/>
                  </a:cubicBezTo>
                  <a:cubicBezTo>
                    <a:pt x="466" y="237"/>
                    <a:pt x="468" y="235"/>
                    <a:pt x="468" y="234"/>
                  </a:cubicBezTo>
                  <a:cubicBezTo>
                    <a:pt x="469" y="233"/>
                    <a:pt x="468" y="230"/>
                    <a:pt x="470" y="230"/>
                  </a:cubicBezTo>
                  <a:cubicBezTo>
                    <a:pt x="472" y="230"/>
                    <a:pt x="474" y="230"/>
                    <a:pt x="475" y="228"/>
                  </a:cubicBezTo>
                  <a:cubicBezTo>
                    <a:pt x="473" y="233"/>
                    <a:pt x="480" y="229"/>
                    <a:pt x="479" y="233"/>
                  </a:cubicBezTo>
                  <a:cubicBezTo>
                    <a:pt x="480" y="237"/>
                    <a:pt x="480" y="235"/>
                    <a:pt x="479" y="240"/>
                  </a:cubicBezTo>
                  <a:cubicBezTo>
                    <a:pt x="481" y="240"/>
                    <a:pt x="482" y="240"/>
                    <a:pt x="482" y="241"/>
                  </a:cubicBezTo>
                  <a:cubicBezTo>
                    <a:pt x="481" y="241"/>
                    <a:pt x="480" y="241"/>
                    <a:pt x="479" y="243"/>
                  </a:cubicBezTo>
                  <a:cubicBezTo>
                    <a:pt x="484" y="241"/>
                    <a:pt x="489" y="247"/>
                    <a:pt x="491" y="244"/>
                  </a:cubicBezTo>
                  <a:moveTo>
                    <a:pt x="516" y="238"/>
                  </a:moveTo>
                  <a:cubicBezTo>
                    <a:pt x="516" y="238"/>
                    <a:pt x="516" y="241"/>
                    <a:pt x="516" y="241"/>
                  </a:cubicBezTo>
                  <a:cubicBezTo>
                    <a:pt x="514" y="243"/>
                    <a:pt x="507" y="237"/>
                    <a:pt x="505" y="240"/>
                  </a:cubicBezTo>
                  <a:cubicBezTo>
                    <a:pt x="505" y="242"/>
                    <a:pt x="503" y="243"/>
                    <a:pt x="502" y="244"/>
                  </a:cubicBezTo>
                  <a:cubicBezTo>
                    <a:pt x="505" y="248"/>
                    <a:pt x="506" y="245"/>
                    <a:pt x="510" y="245"/>
                  </a:cubicBezTo>
                  <a:cubicBezTo>
                    <a:pt x="513" y="245"/>
                    <a:pt x="518" y="247"/>
                    <a:pt x="520" y="244"/>
                  </a:cubicBezTo>
                  <a:cubicBezTo>
                    <a:pt x="519" y="244"/>
                    <a:pt x="519" y="243"/>
                    <a:pt x="520" y="243"/>
                  </a:cubicBezTo>
                  <a:cubicBezTo>
                    <a:pt x="521" y="242"/>
                    <a:pt x="523" y="242"/>
                    <a:pt x="523" y="241"/>
                  </a:cubicBezTo>
                  <a:cubicBezTo>
                    <a:pt x="519" y="241"/>
                    <a:pt x="518" y="238"/>
                    <a:pt x="516" y="238"/>
                  </a:cubicBezTo>
                  <a:moveTo>
                    <a:pt x="496" y="250"/>
                  </a:moveTo>
                  <a:cubicBezTo>
                    <a:pt x="496" y="249"/>
                    <a:pt x="495" y="247"/>
                    <a:pt x="493" y="248"/>
                  </a:cubicBezTo>
                  <a:cubicBezTo>
                    <a:pt x="493" y="248"/>
                    <a:pt x="494" y="251"/>
                    <a:pt x="493" y="251"/>
                  </a:cubicBezTo>
                  <a:cubicBezTo>
                    <a:pt x="486" y="251"/>
                    <a:pt x="486" y="251"/>
                    <a:pt x="486" y="251"/>
                  </a:cubicBezTo>
                  <a:cubicBezTo>
                    <a:pt x="489" y="256"/>
                    <a:pt x="482" y="252"/>
                    <a:pt x="482" y="255"/>
                  </a:cubicBezTo>
                  <a:cubicBezTo>
                    <a:pt x="486" y="255"/>
                    <a:pt x="486" y="255"/>
                    <a:pt x="486" y="255"/>
                  </a:cubicBezTo>
                  <a:cubicBezTo>
                    <a:pt x="487" y="257"/>
                    <a:pt x="485" y="257"/>
                    <a:pt x="485" y="258"/>
                  </a:cubicBezTo>
                  <a:cubicBezTo>
                    <a:pt x="489" y="259"/>
                    <a:pt x="488" y="255"/>
                    <a:pt x="491" y="255"/>
                  </a:cubicBezTo>
                  <a:cubicBezTo>
                    <a:pt x="492" y="256"/>
                    <a:pt x="494" y="257"/>
                    <a:pt x="498" y="257"/>
                  </a:cubicBezTo>
                  <a:cubicBezTo>
                    <a:pt x="497" y="251"/>
                    <a:pt x="507" y="256"/>
                    <a:pt x="505" y="248"/>
                  </a:cubicBezTo>
                  <a:cubicBezTo>
                    <a:pt x="500" y="247"/>
                    <a:pt x="498" y="250"/>
                    <a:pt x="496" y="25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9" name="Freeform 96"/>
            <p:cNvSpPr>
              <a:spLocks/>
            </p:cNvSpPr>
            <p:nvPr/>
          </p:nvSpPr>
          <p:spPr bwMode="auto">
            <a:xfrm>
              <a:off x="3844925" y="3013075"/>
              <a:ext cx="114300" cy="187325"/>
            </a:xfrm>
            <a:custGeom>
              <a:avLst/>
              <a:gdLst>
                <a:gd name="T0" fmla="*/ 80263448 w 46"/>
                <a:gd name="T1" fmla="*/ 51593106 h 69"/>
                <a:gd name="T2" fmla="*/ 142005326 w 46"/>
                <a:gd name="T3" fmla="*/ 44222274 h 69"/>
                <a:gd name="T4" fmla="*/ 148180011 w 46"/>
                <a:gd name="T5" fmla="*/ 103186212 h 69"/>
                <a:gd name="T6" fmla="*/ 104959702 w 46"/>
                <a:gd name="T7" fmla="*/ 140037654 h 69"/>
                <a:gd name="T8" fmla="*/ 160526896 w 46"/>
                <a:gd name="T9" fmla="*/ 169520980 h 69"/>
                <a:gd name="T10" fmla="*/ 185223150 w 46"/>
                <a:gd name="T11" fmla="*/ 243223866 h 69"/>
                <a:gd name="T12" fmla="*/ 203747204 w 46"/>
                <a:gd name="T13" fmla="*/ 257965529 h 69"/>
                <a:gd name="T14" fmla="*/ 234618143 w 46"/>
                <a:gd name="T15" fmla="*/ 280075309 h 69"/>
                <a:gd name="T16" fmla="*/ 216094089 w 46"/>
                <a:gd name="T17" fmla="*/ 324300298 h 69"/>
                <a:gd name="T18" fmla="*/ 271661283 w 46"/>
                <a:gd name="T19" fmla="*/ 331668414 h 69"/>
                <a:gd name="T20" fmla="*/ 271661283 w 46"/>
                <a:gd name="T21" fmla="*/ 398003183 h 69"/>
                <a:gd name="T22" fmla="*/ 253139713 w 46"/>
                <a:gd name="T23" fmla="*/ 398003183 h 69"/>
                <a:gd name="T24" fmla="*/ 271661283 w 46"/>
                <a:gd name="T25" fmla="*/ 405374015 h 69"/>
                <a:gd name="T26" fmla="*/ 253139713 w 46"/>
                <a:gd name="T27" fmla="*/ 434854626 h 69"/>
                <a:gd name="T28" fmla="*/ 228443459 w 46"/>
                <a:gd name="T29" fmla="*/ 456967121 h 69"/>
                <a:gd name="T30" fmla="*/ 142005326 w 46"/>
                <a:gd name="T31" fmla="*/ 449596289 h 69"/>
                <a:gd name="T32" fmla="*/ 104959702 w 46"/>
                <a:gd name="T33" fmla="*/ 456967121 h 69"/>
                <a:gd name="T34" fmla="*/ 43217824 w 46"/>
                <a:gd name="T35" fmla="*/ 456967121 h 69"/>
                <a:gd name="T36" fmla="*/ 61741878 w 46"/>
                <a:gd name="T37" fmla="*/ 449596289 h 69"/>
                <a:gd name="T38" fmla="*/ 74088763 w 46"/>
                <a:gd name="T39" fmla="*/ 456967121 h 69"/>
                <a:gd name="T40" fmla="*/ 80263448 w 46"/>
                <a:gd name="T41" fmla="*/ 434854626 h 69"/>
                <a:gd name="T42" fmla="*/ 129655957 w 46"/>
                <a:gd name="T43" fmla="*/ 427486509 h 69"/>
                <a:gd name="T44" fmla="*/ 61741878 w 46"/>
                <a:gd name="T45" fmla="*/ 398003183 h 69"/>
                <a:gd name="T46" fmla="*/ 61741878 w 46"/>
                <a:gd name="T47" fmla="*/ 331668414 h 69"/>
                <a:gd name="T48" fmla="*/ 80263448 w 46"/>
                <a:gd name="T49" fmla="*/ 324300298 h 69"/>
                <a:gd name="T50" fmla="*/ 117309072 w 46"/>
                <a:gd name="T51" fmla="*/ 324300298 h 69"/>
                <a:gd name="T52" fmla="*/ 123483757 w 46"/>
                <a:gd name="T53" fmla="*/ 257965529 h 69"/>
                <a:gd name="T54" fmla="*/ 98787502 w 46"/>
                <a:gd name="T55" fmla="*/ 221114086 h 69"/>
                <a:gd name="T56" fmla="*/ 61741878 w 46"/>
                <a:gd name="T57" fmla="*/ 228484918 h 69"/>
                <a:gd name="T58" fmla="*/ 61741878 w 46"/>
                <a:gd name="T59" fmla="*/ 176891812 h 69"/>
                <a:gd name="T60" fmla="*/ 30870939 w 46"/>
                <a:gd name="T61" fmla="*/ 154779317 h 69"/>
                <a:gd name="T62" fmla="*/ 0 w 46"/>
                <a:gd name="T63" fmla="*/ 51593106 h 69"/>
                <a:gd name="T64" fmla="*/ 43217824 w 46"/>
                <a:gd name="T65" fmla="*/ 0 h 69"/>
                <a:gd name="T66" fmla="*/ 123483757 w 46"/>
                <a:gd name="T67" fmla="*/ 0 h 69"/>
                <a:gd name="T68" fmla="*/ 80263448 w 46"/>
                <a:gd name="T69" fmla="*/ 51593106 h 69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46"/>
                <a:gd name="T106" fmla="*/ 0 h 69"/>
                <a:gd name="T107" fmla="*/ 46 w 46"/>
                <a:gd name="T108" fmla="*/ 69 h 69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46" h="69">
                  <a:moveTo>
                    <a:pt x="13" y="7"/>
                  </a:moveTo>
                  <a:cubicBezTo>
                    <a:pt x="14" y="10"/>
                    <a:pt x="20" y="6"/>
                    <a:pt x="23" y="6"/>
                  </a:cubicBezTo>
                  <a:cubicBezTo>
                    <a:pt x="24" y="8"/>
                    <a:pt x="24" y="11"/>
                    <a:pt x="24" y="14"/>
                  </a:cubicBezTo>
                  <a:cubicBezTo>
                    <a:pt x="21" y="15"/>
                    <a:pt x="18" y="16"/>
                    <a:pt x="17" y="19"/>
                  </a:cubicBezTo>
                  <a:cubicBezTo>
                    <a:pt x="18" y="21"/>
                    <a:pt x="21" y="23"/>
                    <a:pt x="26" y="23"/>
                  </a:cubicBezTo>
                  <a:cubicBezTo>
                    <a:pt x="25" y="28"/>
                    <a:pt x="31" y="26"/>
                    <a:pt x="30" y="33"/>
                  </a:cubicBezTo>
                  <a:cubicBezTo>
                    <a:pt x="30" y="34"/>
                    <a:pt x="33" y="34"/>
                    <a:pt x="33" y="35"/>
                  </a:cubicBezTo>
                  <a:cubicBezTo>
                    <a:pt x="33" y="38"/>
                    <a:pt x="37" y="36"/>
                    <a:pt x="38" y="38"/>
                  </a:cubicBezTo>
                  <a:cubicBezTo>
                    <a:pt x="38" y="40"/>
                    <a:pt x="36" y="42"/>
                    <a:pt x="35" y="44"/>
                  </a:cubicBezTo>
                  <a:cubicBezTo>
                    <a:pt x="39" y="44"/>
                    <a:pt x="42" y="44"/>
                    <a:pt x="44" y="45"/>
                  </a:cubicBezTo>
                  <a:cubicBezTo>
                    <a:pt x="42" y="47"/>
                    <a:pt x="46" y="51"/>
                    <a:pt x="44" y="54"/>
                  </a:cubicBezTo>
                  <a:cubicBezTo>
                    <a:pt x="44" y="54"/>
                    <a:pt x="41" y="53"/>
                    <a:pt x="41" y="54"/>
                  </a:cubicBezTo>
                  <a:cubicBezTo>
                    <a:pt x="41" y="55"/>
                    <a:pt x="43" y="55"/>
                    <a:pt x="44" y="55"/>
                  </a:cubicBezTo>
                  <a:cubicBezTo>
                    <a:pt x="43" y="56"/>
                    <a:pt x="41" y="56"/>
                    <a:pt x="41" y="59"/>
                  </a:cubicBezTo>
                  <a:cubicBezTo>
                    <a:pt x="39" y="60"/>
                    <a:pt x="39" y="62"/>
                    <a:pt x="37" y="62"/>
                  </a:cubicBezTo>
                  <a:cubicBezTo>
                    <a:pt x="32" y="62"/>
                    <a:pt x="29" y="60"/>
                    <a:pt x="23" y="61"/>
                  </a:cubicBezTo>
                  <a:cubicBezTo>
                    <a:pt x="20" y="63"/>
                    <a:pt x="22" y="63"/>
                    <a:pt x="17" y="62"/>
                  </a:cubicBezTo>
                  <a:cubicBezTo>
                    <a:pt x="16" y="65"/>
                    <a:pt x="7" y="69"/>
                    <a:pt x="7" y="62"/>
                  </a:cubicBezTo>
                  <a:cubicBezTo>
                    <a:pt x="9" y="63"/>
                    <a:pt x="10" y="61"/>
                    <a:pt x="10" y="61"/>
                  </a:cubicBezTo>
                  <a:cubicBezTo>
                    <a:pt x="11" y="61"/>
                    <a:pt x="12" y="62"/>
                    <a:pt x="12" y="62"/>
                  </a:cubicBezTo>
                  <a:cubicBezTo>
                    <a:pt x="13" y="61"/>
                    <a:pt x="12" y="60"/>
                    <a:pt x="13" y="59"/>
                  </a:cubicBezTo>
                  <a:cubicBezTo>
                    <a:pt x="15" y="58"/>
                    <a:pt x="18" y="59"/>
                    <a:pt x="21" y="58"/>
                  </a:cubicBezTo>
                  <a:cubicBezTo>
                    <a:pt x="20" y="51"/>
                    <a:pt x="14" y="56"/>
                    <a:pt x="10" y="54"/>
                  </a:cubicBezTo>
                  <a:cubicBezTo>
                    <a:pt x="10" y="45"/>
                    <a:pt x="10" y="45"/>
                    <a:pt x="10" y="45"/>
                  </a:cubicBezTo>
                  <a:cubicBezTo>
                    <a:pt x="13" y="46"/>
                    <a:pt x="15" y="44"/>
                    <a:pt x="13" y="44"/>
                  </a:cubicBezTo>
                  <a:cubicBezTo>
                    <a:pt x="14" y="40"/>
                    <a:pt x="16" y="45"/>
                    <a:pt x="19" y="44"/>
                  </a:cubicBezTo>
                  <a:cubicBezTo>
                    <a:pt x="21" y="44"/>
                    <a:pt x="16" y="38"/>
                    <a:pt x="20" y="35"/>
                  </a:cubicBezTo>
                  <a:cubicBezTo>
                    <a:pt x="19" y="33"/>
                    <a:pt x="15" y="34"/>
                    <a:pt x="16" y="30"/>
                  </a:cubicBezTo>
                  <a:cubicBezTo>
                    <a:pt x="15" y="31"/>
                    <a:pt x="13" y="31"/>
                    <a:pt x="10" y="31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22"/>
                    <a:pt x="5" y="23"/>
                    <a:pt x="5" y="21"/>
                  </a:cubicBezTo>
                  <a:cubicBezTo>
                    <a:pt x="7" y="16"/>
                    <a:pt x="6" y="8"/>
                    <a:pt x="0" y="7"/>
                  </a:cubicBezTo>
                  <a:cubicBezTo>
                    <a:pt x="2" y="5"/>
                    <a:pt x="6" y="4"/>
                    <a:pt x="7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17" y="2"/>
                    <a:pt x="15" y="5"/>
                    <a:pt x="13" y="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0" name="Freeform 97"/>
            <p:cNvSpPr>
              <a:spLocks/>
            </p:cNvSpPr>
            <p:nvPr/>
          </p:nvSpPr>
          <p:spPr bwMode="auto">
            <a:xfrm>
              <a:off x="1712913" y="3024188"/>
              <a:ext cx="30162" cy="25400"/>
            </a:xfrm>
            <a:custGeom>
              <a:avLst/>
              <a:gdLst>
                <a:gd name="T0" fmla="*/ 69495762 w 12"/>
                <a:gd name="T1" fmla="*/ 7964311 h 9"/>
                <a:gd name="T2" fmla="*/ 75812187 w 12"/>
                <a:gd name="T3" fmla="*/ 47788689 h 9"/>
                <a:gd name="T4" fmla="*/ 31589668 w 12"/>
                <a:gd name="T5" fmla="*/ 71684444 h 9"/>
                <a:gd name="T6" fmla="*/ 31589668 w 12"/>
                <a:gd name="T7" fmla="*/ 47788689 h 9"/>
                <a:gd name="T8" fmla="*/ 12635365 w 12"/>
                <a:gd name="T9" fmla="*/ 63720133 h 9"/>
                <a:gd name="T10" fmla="*/ 25270729 w 12"/>
                <a:gd name="T11" fmla="*/ 47788689 h 9"/>
                <a:gd name="T12" fmla="*/ 69495762 w 12"/>
                <a:gd name="T13" fmla="*/ 7964311 h 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2"/>
                <a:gd name="T22" fmla="*/ 0 h 9"/>
                <a:gd name="T23" fmla="*/ 12 w 12"/>
                <a:gd name="T24" fmla="*/ 9 h 9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2" h="9">
                  <a:moveTo>
                    <a:pt x="11" y="1"/>
                  </a:moveTo>
                  <a:cubicBezTo>
                    <a:pt x="9" y="2"/>
                    <a:pt x="10" y="5"/>
                    <a:pt x="12" y="6"/>
                  </a:cubicBezTo>
                  <a:cubicBezTo>
                    <a:pt x="11" y="8"/>
                    <a:pt x="8" y="8"/>
                    <a:pt x="5" y="9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4" y="6"/>
                    <a:pt x="4" y="8"/>
                    <a:pt x="2" y="8"/>
                  </a:cubicBezTo>
                  <a:cubicBezTo>
                    <a:pt x="0" y="6"/>
                    <a:pt x="3" y="7"/>
                    <a:pt x="4" y="6"/>
                  </a:cubicBezTo>
                  <a:cubicBezTo>
                    <a:pt x="5" y="5"/>
                    <a:pt x="8" y="0"/>
                    <a:pt x="11" y="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1" name="Freeform 98"/>
            <p:cNvSpPr>
              <a:spLocks/>
            </p:cNvSpPr>
            <p:nvPr/>
          </p:nvSpPr>
          <p:spPr bwMode="auto">
            <a:xfrm>
              <a:off x="5943600" y="3325813"/>
              <a:ext cx="19050" cy="23812"/>
            </a:xfrm>
            <a:custGeom>
              <a:avLst/>
              <a:gdLst>
                <a:gd name="T0" fmla="*/ 14812736 w 7"/>
                <a:gd name="T1" fmla="*/ 17719105 h 8"/>
                <a:gd name="T2" fmla="*/ 51843214 w 7"/>
                <a:gd name="T3" fmla="*/ 8861041 h 8"/>
                <a:gd name="T4" fmla="*/ 0 w 7"/>
                <a:gd name="T5" fmla="*/ 70876418 h 8"/>
                <a:gd name="T6" fmla="*/ 14812736 w 7"/>
                <a:gd name="T7" fmla="*/ 17719105 h 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"/>
                <a:gd name="T13" fmla="*/ 0 h 8"/>
                <a:gd name="T14" fmla="*/ 7 w 7"/>
                <a:gd name="T15" fmla="*/ 8 h 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" h="8">
                  <a:moveTo>
                    <a:pt x="2" y="2"/>
                  </a:moveTo>
                  <a:cubicBezTo>
                    <a:pt x="3" y="0"/>
                    <a:pt x="4" y="3"/>
                    <a:pt x="7" y="1"/>
                  </a:cubicBezTo>
                  <a:cubicBezTo>
                    <a:pt x="6" y="4"/>
                    <a:pt x="6" y="8"/>
                    <a:pt x="0" y="8"/>
                  </a:cubicBezTo>
                  <a:cubicBezTo>
                    <a:pt x="0" y="6"/>
                    <a:pt x="6" y="4"/>
                    <a:pt x="2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" name="Freeform 99"/>
            <p:cNvSpPr>
              <a:spLocks/>
            </p:cNvSpPr>
            <p:nvPr/>
          </p:nvSpPr>
          <p:spPr bwMode="auto">
            <a:xfrm>
              <a:off x="5499100" y="3925888"/>
              <a:ext cx="144463" cy="176212"/>
            </a:xfrm>
            <a:custGeom>
              <a:avLst/>
              <a:gdLst>
                <a:gd name="T0" fmla="*/ 295474989 w 57"/>
                <a:gd name="T1" fmla="*/ 28514305 h 66"/>
                <a:gd name="T2" fmla="*/ 327591395 w 57"/>
                <a:gd name="T3" fmla="*/ 49897365 h 66"/>
                <a:gd name="T4" fmla="*/ 366132603 w 57"/>
                <a:gd name="T5" fmla="*/ 78411670 h 66"/>
                <a:gd name="T6" fmla="*/ 327591395 w 57"/>
                <a:gd name="T7" fmla="*/ 128309035 h 66"/>
                <a:gd name="T8" fmla="*/ 321169128 w 57"/>
                <a:gd name="T9" fmla="*/ 192463552 h 66"/>
                <a:gd name="T10" fmla="*/ 340438464 w 57"/>
                <a:gd name="T11" fmla="*/ 206718035 h 66"/>
                <a:gd name="T12" fmla="*/ 340438464 w 57"/>
                <a:gd name="T13" fmla="*/ 242360917 h 66"/>
                <a:gd name="T14" fmla="*/ 353285534 w 57"/>
                <a:gd name="T15" fmla="*/ 256618070 h 66"/>
                <a:gd name="T16" fmla="*/ 308322059 w 57"/>
                <a:gd name="T17" fmla="*/ 292258282 h 66"/>
                <a:gd name="T18" fmla="*/ 301899791 w 57"/>
                <a:gd name="T19" fmla="*/ 342155646 h 66"/>
                <a:gd name="T20" fmla="*/ 301899791 w 57"/>
                <a:gd name="T21" fmla="*/ 356412799 h 66"/>
                <a:gd name="T22" fmla="*/ 282627920 w 57"/>
                <a:gd name="T23" fmla="*/ 356412799 h 66"/>
                <a:gd name="T24" fmla="*/ 256936316 w 57"/>
                <a:gd name="T25" fmla="*/ 399181587 h 66"/>
                <a:gd name="T26" fmla="*/ 256936316 w 57"/>
                <a:gd name="T27" fmla="*/ 463336105 h 66"/>
                <a:gd name="T28" fmla="*/ 167006831 w 57"/>
                <a:gd name="T29" fmla="*/ 427695893 h 66"/>
                <a:gd name="T30" fmla="*/ 160584564 w 57"/>
                <a:gd name="T31" fmla="*/ 449078952 h 66"/>
                <a:gd name="T32" fmla="*/ 128468158 w 57"/>
                <a:gd name="T33" fmla="*/ 427695893 h 66"/>
                <a:gd name="T34" fmla="*/ 83504683 w 57"/>
                <a:gd name="T35" fmla="*/ 427695893 h 66"/>
                <a:gd name="T36" fmla="*/ 57810544 w 57"/>
                <a:gd name="T37" fmla="*/ 420567316 h 66"/>
                <a:gd name="T38" fmla="*/ 25694138 w 57"/>
                <a:gd name="T39" fmla="*/ 356412799 h 66"/>
                <a:gd name="T40" fmla="*/ 32116406 w 57"/>
                <a:gd name="T41" fmla="*/ 320772587 h 66"/>
                <a:gd name="T42" fmla="*/ 25694138 w 57"/>
                <a:gd name="T43" fmla="*/ 320772587 h 66"/>
                <a:gd name="T44" fmla="*/ 12847069 w 57"/>
                <a:gd name="T45" fmla="*/ 242360917 h 66"/>
                <a:gd name="T46" fmla="*/ 102774020 w 57"/>
                <a:gd name="T47" fmla="*/ 228103764 h 66"/>
                <a:gd name="T48" fmla="*/ 102774020 w 57"/>
                <a:gd name="T49" fmla="*/ 199592129 h 66"/>
                <a:gd name="T50" fmla="*/ 167006831 w 57"/>
                <a:gd name="T51" fmla="*/ 149692094 h 66"/>
                <a:gd name="T52" fmla="*/ 218395108 w 57"/>
                <a:gd name="T53" fmla="*/ 128309035 h 66"/>
                <a:gd name="T54" fmla="*/ 231242178 w 57"/>
                <a:gd name="T55" fmla="*/ 99794729 h 66"/>
                <a:gd name="T56" fmla="*/ 250511514 w 57"/>
                <a:gd name="T57" fmla="*/ 99794729 h 66"/>
                <a:gd name="T58" fmla="*/ 263358583 w 57"/>
                <a:gd name="T59" fmla="*/ 78411670 h 66"/>
                <a:gd name="T60" fmla="*/ 301899791 w 57"/>
                <a:gd name="T61" fmla="*/ 28514305 h 66"/>
                <a:gd name="T62" fmla="*/ 295474989 w 57"/>
                <a:gd name="T63" fmla="*/ 28514305 h 6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57"/>
                <a:gd name="T97" fmla="*/ 0 h 66"/>
                <a:gd name="T98" fmla="*/ 57 w 57"/>
                <a:gd name="T99" fmla="*/ 66 h 6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57" h="66">
                  <a:moveTo>
                    <a:pt x="46" y="4"/>
                  </a:moveTo>
                  <a:cubicBezTo>
                    <a:pt x="47" y="0"/>
                    <a:pt x="49" y="7"/>
                    <a:pt x="51" y="7"/>
                  </a:cubicBezTo>
                  <a:cubicBezTo>
                    <a:pt x="53" y="8"/>
                    <a:pt x="54" y="11"/>
                    <a:pt x="57" y="11"/>
                  </a:cubicBezTo>
                  <a:cubicBezTo>
                    <a:pt x="56" y="15"/>
                    <a:pt x="56" y="18"/>
                    <a:pt x="51" y="18"/>
                  </a:cubicBezTo>
                  <a:cubicBezTo>
                    <a:pt x="50" y="21"/>
                    <a:pt x="53" y="26"/>
                    <a:pt x="50" y="27"/>
                  </a:cubicBezTo>
                  <a:cubicBezTo>
                    <a:pt x="49" y="28"/>
                    <a:pt x="52" y="29"/>
                    <a:pt x="53" y="29"/>
                  </a:cubicBezTo>
                  <a:cubicBezTo>
                    <a:pt x="53" y="31"/>
                    <a:pt x="52" y="33"/>
                    <a:pt x="53" y="34"/>
                  </a:cubicBezTo>
                  <a:cubicBezTo>
                    <a:pt x="53" y="35"/>
                    <a:pt x="55" y="35"/>
                    <a:pt x="55" y="36"/>
                  </a:cubicBezTo>
                  <a:cubicBezTo>
                    <a:pt x="55" y="40"/>
                    <a:pt x="51" y="43"/>
                    <a:pt x="48" y="41"/>
                  </a:cubicBezTo>
                  <a:cubicBezTo>
                    <a:pt x="49" y="44"/>
                    <a:pt x="51" y="45"/>
                    <a:pt x="47" y="48"/>
                  </a:cubicBezTo>
                  <a:cubicBezTo>
                    <a:pt x="47" y="48"/>
                    <a:pt x="47" y="50"/>
                    <a:pt x="47" y="50"/>
                  </a:cubicBezTo>
                  <a:cubicBezTo>
                    <a:pt x="47" y="51"/>
                    <a:pt x="45" y="50"/>
                    <a:pt x="44" y="50"/>
                  </a:cubicBezTo>
                  <a:cubicBezTo>
                    <a:pt x="43" y="52"/>
                    <a:pt x="44" y="58"/>
                    <a:pt x="40" y="56"/>
                  </a:cubicBezTo>
                  <a:cubicBezTo>
                    <a:pt x="43" y="59"/>
                    <a:pt x="39" y="60"/>
                    <a:pt x="40" y="65"/>
                  </a:cubicBezTo>
                  <a:cubicBezTo>
                    <a:pt x="33" y="66"/>
                    <a:pt x="31" y="61"/>
                    <a:pt x="26" y="60"/>
                  </a:cubicBezTo>
                  <a:cubicBezTo>
                    <a:pt x="25" y="60"/>
                    <a:pt x="25" y="62"/>
                    <a:pt x="25" y="63"/>
                  </a:cubicBezTo>
                  <a:cubicBezTo>
                    <a:pt x="22" y="64"/>
                    <a:pt x="21" y="61"/>
                    <a:pt x="20" y="60"/>
                  </a:cubicBezTo>
                  <a:cubicBezTo>
                    <a:pt x="18" y="60"/>
                    <a:pt x="15" y="61"/>
                    <a:pt x="13" y="60"/>
                  </a:cubicBezTo>
                  <a:cubicBezTo>
                    <a:pt x="12" y="60"/>
                    <a:pt x="14" y="56"/>
                    <a:pt x="9" y="59"/>
                  </a:cubicBezTo>
                  <a:cubicBezTo>
                    <a:pt x="8" y="55"/>
                    <a:pt x="8" y="51"/>
                    <a:pt x="4" y="50"/>
                  </a:cubicBezTo>
                  <a:cubicBezTo>
                    <a:pt x="3" y="48"/>
                    <a:pt x="5" y="48"/>
                    <a:pt x="5" y="45"/>
                  </a:cubicBezTo>
                  <a:cubicBezTo>
                    <a:pt x="5" y="43"/>
                    <a:pt x="3" y="45"/>
                    <a:pt x="4" y="45"/>
                  </a:cubicBezTo>
                  <a:cubicBezTo>
                    <a:pt x="0" y="42"/>
                    <a:pt x="3" y="39"/>
                    <a:pt x="2" y="34"/>
                  </a:cubicBezTo>
                  <a:cubicBezTo>
                    <a:pt x="8" y="34"/>
                    <a:pt x="12" y="34"/>
                    <a:pt x="16" y="32"/>
                  </a:cubicBezTo>
                  <a:cubicBezTo>
                    <a:pt x="16" y="30"/>
                    <a:pt x="19" y="29"/>
                    <a:pt x="16" y="28"/>
                  </a:cubicBezTo>
                  <a:cubicBezTo>
                    <a:pt x="17" y="26"/>
                    <a:pt x="29" y="23"/>
                    <a:pt x="26" y="21"/>
                  </a:cubicBezTo>
                  <a:cubicBezTo>
                    <a:pt x="28" y="19"/>
                    <a:pt x="31" y="18"/>
                    <a:pt x="34" y="18"/>
                  </a:cubicBezTo>
                  <a:cubicBezTo>
                    <a:pt x="37" y="18"/>
                    <a:pt x="35" y="15"/>
                    <a:pt x="36" y="14"/>
                  </a:cubicBezTo>
                  <a:cubicBezTo>
                    <a:pt x="36" y="14"/>
                    <a:pt x="38" y="14"/>
                    <a:pt x="39" y="14"/>
                  </a:cubicBezTo>
                  <a:cubicBezTo>
                    <a:pt x="40" y="13"/>
                    <a:pt x="39" y="10"/>
                    <a:pt x="41" y="11"/>
                  </a:cubicBezTo>
                  <a:cubicBezTo>
                    <a:pt x="40" y="5"/>
                    <a:pt x="45" y="7"/>
                    <a:pt x="47" y="4"/>
                  </a:cubicBezTo>
                  <a:lnTo>
                    <a:pt x="46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" name="Freeform 100"/>
            <p:cNvSpPr>
              <a:spLocks/>
            </p:cNvSpPr>
            <p:nvPr/>
          </p:nvSpPr>
          <p:spPr bwMode="auto">
            <a:xfrm>
              <a:off x="5645150" y="4051300"/>
              <a:ext cx="65088" cy="79375"/>
            </a:xfrm>
            <a:custGeom>
              <a:avLst/>
              <a:gdLst>
                <a:gd name="T0" fmla="*/ 144139879 w 26"/>
                <a:gd name="T1" fmla="*/ 7491358 h 29"/>
                <a:gd name="T2" fmla="*/ 112805014 w 26"/>
                <a:gd name="T3" fmla="*/ 44948147 h 29"/>
                <a:gd name="T4" fmla="*/ 106539042 w 26"/>
                <a:gd name="T5" fmla="*/ 44948147 h 29"/>
                <a:gd name="T6" fmla="*/ 112805014 w 26"/>
                <a:gd name="T7" fmla="*/ 74916315 h 29"/>
                <a:gd name="T8" fmla="*/ 131605433 w 26"/>
                <a:gd name="T9" fmla="*/ 97390388 h 29"/>
                <a:gd name="T10" fmla="*/ 144139879 w 26"/>
                <a:gd name="T11" fmla="*/ 194780776 h 29"/>
                <a:gd name="T12" fmla="*/ 106539042 w 26"/>
                <a:gd name="T13" fmla="*/ 194780776 h 29"/>
                <a:gd name="T14" fmla="*/ 81470149 w 26"/>
                <a:gd name="T15" fmla="*/ 89899030 h 29"/>
                <a:gd name="T16" fmla="*/ 43869312 w 26"/>
                <a:gd name="T17" fmla="*/ 119864461 h 29"/>
                <a:gd name="T18" fmla="*/ 43869312 w 26"/>
                <a:gd name="T19" fmla="*/ 187289418 h 29"/>
                <a:gd name="T20" fmla="*/ 18800418 w 26"/>
                <a:gd name="T21" fmla="*/ 217254849 h 29"/>
                <a:gd name="T22" fmla="*/ 12534447 w 26"/>
                <a:gd name="T23" fmla="*/ 164815345 h 29"/>
                <a:gd name="T24" fmla="*/ 18800418 w 26"/>
                <a:gd name="T25" fmla="*/ 149829892 h 29"/>
                <a:gd name="T26" fmla="*/ 12534447 w 26"/>
                <a:gd name="T27" fmla="*/ 142338534 h 29"/>
                <a:gd name="T28" fmla="*/ 18800418 w 26"/>
                <a:gd name="T29" fmla="*/ 97390388 h 29"/>
                <a:gd name="T30" fmla="*/ 0 w 26"/>
                <a:gd name="T31" fmla="*/ 74916315 h 29"/>
                <a:gd name="T32" fmla="*/ 68935702 w 26"/>
                <a:gd name="T33" fmla="*/ 7491358 h 29"/>
                <a:gd name="T34" fmla="*/ 144139879 w 26"/>
                <a:gd name="T35" fmla="*/ 7491358 h 29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26"/>
                <a:gd name="T55" fmla="*/ 0 h 29"/>
                <a:gd name="T56" fmla="*/ 26 w 26"/>
                <a:gd name="T57" fmla="*/ 29 h 29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26" h="29">
                  <a:moveTo>
                    <a:pt x="23" y="1"/>
                  </a:moveTo>
                  <a:cubicBezTo>
                    <a:pt x="26" y="7"/>
                    <a:pt x="16" y="4"/>
                    <a:pt x="18" y="6"/>
                  </a:cubicBezTo>
                  <a:cubicBezTo>
                    <a:pt x="20" y="8"/>
                    <a:pt x="19" y="7"/>
                    <a:pt x="17" y="6"/>
                  </a:cubicBezTo>
                  <a:cubicBezTo>
                    <a:pt x="17" y="8"/>
                    <a:pt x="18" y="9"/>
                    <a:pt x="18" y="10"/>
                  </a:cubicBezTo>
                  <a:cubicBezTo>
                    <a:pt x="19" y="11"/>
                    <a:pt x="21" y="13"/>
                    <a:pt x="21" y="13"/>
                  </a:cubicBezTo>
                  <a:cubicBezTo>
                    <a:pt x="22" y="17"/>
                    <a:pt x="22" y="22"/>
                    <a:pt x="23" y="26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5" y="21"/>
                    <a:pt x="13" y="18"/>
                    <a:pt x="13" y="12"/>
                  </a:cubicBezTo>
                  <a:cubicBezTo>
                    <a:pt x="10" y="12"/>
                    <a:pt x="12" y="17"/>
                    <a:pt x="7" y="16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8" y="28"/>
                    <a:pt x="3" y="26"/>
                    <a:pt x="3" y="29"/>
                  </a:cubicBezTo>
                  <a:cubicBezTo>
                    <a:pt x="1" y="29"/>
                    <a:pt x="1" y="24"/>
                    <a:pt x="2" y="22"/>
                  </a:cubicBezTo>
                  <a:cubicBezTo>
                    <a:pt x="2" y="21"/>
                    <a:pt x="3" y="20"/>
                    <a:pt x="3" y="20"/>
                  </a:cubicBezTo>
                  <a:cubicBezTo>
                    <a:pt x="3" y="19"/>
                    <a:pt x="2" y="19"/>
                    <a:pt x="2" y="19"/>
                  </a:cubicBezTo>
                  <a:cubicBezTo>
                    <a:pt x="1" y="18"/>
                    <a:pt x="4" y="16"/>
                    <a:pt x="3" y="13"/>
                  </a:cubicBezTo>
                  <a:cubicBezTo>
                    <a:pt x="4" y="11"/>
                    <a:pt x="2" y="11"/>
                    <a:pt x="0" y="10"/>
                  </a:cubicBezTo>
                  <a:cubicBezTo>
                    <a:pt x="2" y="5"/>
                    <a:pt x="4" y="0"/>
                    <a:pt x="11" y="1"/>
                  </a:cubicBezTo>
                  <a:cubicBezTo>
                    <a:pt x="7" y="5"/>
                    <a:pt x="19" y="1"/>
                    <a:pt x="23" y="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" name="Freeform 101"/>
            <p:cNvSpPr>
              <a:spLocks/>
            </p:cNvSpPr>
            <p:nvPr/>
          </p:nvSpPr>
          <p:spPr bwMode="auto">
            <a:xfrm>
              <a:off x="5451475" y="4130675"/>
              <a:ext cx="150813" cy="46038"/>
            </a:xfrm>
            <a:custGeom>
              <a:avLst/>
              <a:gdLst>
                <a:gd name="T0" fmla="*/ 6319065 w 60"/>
                <a:gd name="T1" fmla="*/ 36670621 h 17"/>
                <a:gd name="T2" fmla="*/ 44225912 w 60"/>
                <a:gd name="T3" fmla="*/ 7333583 h 17"/>
                <a:gd name="T4" fmla="*/ 63180593 w 60"/>
                <a:gd name="T5" fmla="*/ 29334330 h 17"/>
                <a:gd name="T6" fmla="*/ 82132760 w 60"/>
                <a:gd name="T7" fmla="*/ 36670621 h 17"/>
                <a:gd name="T8" fmla="*/ 170584584 w 60"/>
                <a:gd name="T9" fmla="*/ 58671369 h 17"/>
                <a:gd name="T10" fmla="*/ 259036409 w 60"/>
                <a:gd name="T11" fmla="*/ 51337786 h 17"/>
                <a:gd name="T12" fmla="*/ 277988576 w 60"/>
                <a:gd name="T13" fmla="*/ 73338534 h 17"/>
                <a:gd name="T14" fmla="*/ 303259808 w 60"/>
                <a:gd name="T15" fmla="*/ 80672117 h 17"/>
                <a:gd name="T16" fmla="*/ 347485720 w 60"/>
                <a:gd name="T17" fmla="*/ 80672117 h 17"/>
                <a:gd name="T18" fmla="*/ 353804784 w 60"/>
                <a:gd name="T19" fmla="*/ 110009155 h 17"/>
                <a:gd name="T20" fmla="*/ 334850104 w 60"/>
                <a:gd name="T21" fmla="*/ 110009155 h 17"/>
                <a:gd name="T22" fmla="*/ 157948968 w 60"/>
                <a:gd name="T23" fmla="*/ 80672117 h 17"/>
                <a:gd name="T24" fmla="*/ 113723056 w 60"/>
                <a:gd name="T25" fmla="*/ 80672117 h 17"/>
                <a:gd name="T26" fmla="*/ 50542463 w 60"/>
                <a:gd name="T27" fmla="*/ 58671369 h 17"/>
                <a:gd name="T28" fmla="*/ 6319065 w 60"/>
                <a:gd name="T29" fmla="*/ 36670621 h 17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60"/>
                <a:gd name="T46" fmla="*/ 0 h 17"/>
                <a:gd name="T47" fmla="*/ 60 w 60"/>
                <a:gd name="T48" fmla="*/ 17 h 17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60" h="17">
                  <a:moveTo>
                    <a:pt x="1" y="5"/>
                  </a:moveTo>
                  <a:cubicBezTo>
                    <a:pt x="0" y="1"/>
                    <a:pt x="6" y="3"/>
                    <a:pt x="7" y="1"/>
                  </a:cubicBezTo>
                  <a:cubicBezTo>
                    <a:pt x="10" y="0"/>
                    <a:pt x="9" y="3"/>
                    <a:pt x="10" y="4"/>
                  </a:cubicBezTo>
                  <a:cubicBezTo>
                    <a:pt x="11" y="5"/>
                    <a:pt x="13" y="4"/>
                    <a:pt x="13" y="5"/>
                  </a:cubicBezTo>
                  <a:cubicBezTo>
                    <a:pt x="19" y="3"/>
                    <a:pt x="21" y="4"/>
                    <a:pt x="27" y="8"/>
                  </a:cubicBezTo>
                  <a:cubicBezTo>
                    <a:pt x="32" y="5"/>
                    <a:pt x="34" y="7"/>
                    <a:pt x="41" y="7"/>
                  </a:cubicBezTo>
                  <a:cubicBezTo>
                    <a:pt x="43" y="6"/>
                    <a:pt x="43" y="8"/>
                    <a:pt x="44" y="10"/>
                  </a:cubicBezTo>
                  <a:cubicBezTo>
                    <a:pt x="46" y="9"/>
                    <a:pt x="48" y="9"/>
                    <a:pt x="48" y="11"/>
                  </a:cubicBezTo>
                  <a:cubicBezTo>
                    <a:pt x="51" y="9"/>
                    <a:pt x="55" y="14"/>
                    <a:pt x="55" y="11"/>
                  </a:cubicBezTo>
                  <a:cubicBezTo>
                    <a:pt x="60" y="11"/>
                    <a:pt x="52" y="16"/>
                    <a:pt x="56" y="15"/>
                  </a:cubicBezTo>
                  <a:cubicBezTo>
                    <a:pt x="56" y="17"/>
                    <a:pt x="55" y="15"/>
                    <a:pt x="53" y="15"/>
                  </a:cubicBezTo>
                  <a:cubicBezTo>
                    <a:pt x="43" y="17"/>
                    <a:pt x="34" y="13"/>
                    <a:pt x="25" y="11"/>
                  </a:cubicBezTo>
                  <a:cubicBezTo>
                    <a:pt x="23" y="11"/>
                    <a:pt x="21" y="11"/>
                    <a:pt x="18" y="11"/>
                  </a:cubicBezTo>
                  <a:cubicBezTo>
                    <a:pt x="15" y="10"/>
                    <a:pt x="12" y="9"/>
                    <a:pt x="8" y="8"/>
                  </a:cubicBezTo>
                  <a:cubicBezTo>
                    <a:pt x="6" y="7"/>
                    <a:pt x="2" y="8"/>
                    <a:pt x="1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5" name="Freeform 102"/>
            <p:cNvSpPr>
              <a:spLocks/>
            </p:cNvSpPr>
            <p:nvPr/>
          </p:nvSpPr>
          <p:spPr bwMode="auto">
            <a:xfrm>
              <a:off x="5653088" y="4184650"/>
              <a:ext cx="20637" cy="11113"/>
            </a:xfrm>
            <a:custGeom>
              <a:avLst/>
              <a:gdLst>
                <a:gd name="T0" fmla="*/ 19963718 w 8"/>
                <a:gd name="T1" fmla="*/ 15438735 h 4"/>
                <a:gd name="T2" fmla="*/ 53235721 w 8"/>
                <a:gd name="T3" fmla="*/ 30874692 h 4"/>
                <a:gd name="T4" fmla="*/ 19963718 w 8"/>
                <a:gd name="T5" fmla="*/ 30874692 h 4"/>
                <a:gd name="T6" fmla="*/ 6655433 w 8"/>
                <a:gd name="T7" fmla="*/ 15438735 h 4"/>
                <a:gd name="T8" fmla="*/ 19963718 w 8"/>
                <a:gd name="T9" fmla="*/ 15438735 h 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"/>
                <a:gd name="T16" fmla="*/ 0 h 4"/>
                <a:gd name="T17" fmla="*/ 8 w 8"/>
                <a:gd name="T18" fmla="*/ 4 h 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" h="4">
                  <a:moveTo>
                    <a:pt x="3" y="2"/>
                  </a:moveTo>
                  <a:cubicBezTo>
                    <a:pt x="5" y="2"/>
                    <a:pt x="8" y="2"/>
                    <a:pt x="8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2"/>
                    <a:pt x="2" y="3"/>
                    <a:pt x="1" y="2"/>
                  </a:cubicBezTo>
                  <a:cubicBezTo>
                    <a:pt x="0" y="0"/>
                    <a:pt x="2" y="1"/>
                    <a:pt x="3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6" name="Freeform 103"/>
            <p:cNvSpPr>
              <a:spLocks/>
            </p:cNvSpPr>
            <p:nvPr/>
          </p:nvSpPr>
          <p:spPr bwMode="auto">
            <a:xfrm>
              <a:off x="6326188" y="4705350"/>
              <a:ext cx="109537" cy="117475"/>
            </a:xfrm>
            <a:custGeom>
              <a:avLst/>
              <a:gdLst>
                <a:gd name="T0" fmla="*/ 6196309 w 44"/>
                <a:gd name="T1" fmla="*/ 270875991 h 44"/>
                <a:gd name="T2" fmla="*/ 24790215 w 44"/>
                <a:gd name="T3" fmla="*/ 228104411 h 44"/>
                <a:gd name="T4" fmla="*/ 43381631 w 44"/>
                <a:gd name="T5" fmla="*/ 220975815 h 44"/>
                <a:gd name="T6" fmla="*/ 43381631 w 44"/>
                <a:gd name="T7" fmla="*/ 199592695 h 44"/>
                <a:gd name="T8" fmla="*/ 55776738 w 44"/>
                <a:gd name="T9" fmla="*/ 199592695 h 44"/>
                <a:gd name="T10" fmla="*/ 68171846 w 44"/>
                <a:gd name="T11" fmla="*/ 178206905 h 44"/>
                <a:gd name="T12" fmla="*/ 99160859 w 44"/>
                <a:gd name="T13" fmla="*/ 171078309 h 44"/>
                <a:gd name="T14" fmla="*/ 117752275 w 44"/>
                <a:gd name="T15" fmla="*/ 149695189 h 44"/>
                <a:gd name="T16" fmla="*/ 136343691 w 44"/>
                <a:gd name="T17" fmla="*/ 121180802 h 44"/>
                <a:gd name="T18" fmla="*/ 154937597 w 44"/>
                <a:gd name="T19" fmla="*/ 99795013 h 44"/>
                <a:gd name="T20" fmla="*/ 179727812 w 44"/>
                <a:gd name="T21" fmla="*/ 106923609 h 44"/>
                <a:gd name="T22" fmla="*/ 173529013 w 44"/>
                <a:gd name="T23" fmla="*/ 71283296 h 44"/>
                <a:gd name="T24" fmla="*/ 204518026 w 44"/>
                <a:gd name="T25" fmla="*/ 21385790 h 44"/>
                <a:gd name="T26" fmla="*/ 229308241 w 44"/>
                <a:gd name="T27" fmla="*/ 0 h 44"/>
                <a:gd name="T28" fmla="*/ 260294765 w 44"/>
                <a:gd name="T29" fmla="*/ 21385790 h 44"/>
                <a:gd name="T30" fmla="*/ 266493563 w 44"/>
                <a:gd name="T31" fmla="*/ 71283296 h 44"/>
                <a:gd name="T32" fmla="*/ 260294765 w 44"/>
                <a:gd name="T33" fmla="*/ 99795013 h 44"/>
                <a:gd name="T34" fmla="*/ 241703348 w 44"/>
                <a:gd name="T35" fmla="*/ 99795013 h 44"/>
                <a:gd name="T36" fmla="*/ 229308241 w 44"/>
                <a:gd name="T37" fmla="*/ 149695189 h 44"/>
                <a:gd name="T38" fmla="*/ 198319228 w 44"/>
                <a:gd name="T39" fmla="*/ 156823785 h 44"/>
                <a:gd name="T40" fmla="*/ 173529013 w 44"/>
                <a:gd name="T41" fmla="*/ 228104411 h 44"/>
                <a:gd name="T42" fmla="*/ 154937597 w 44"/>
                <a:gd name="T43" fmla="*/ 270875991 h 44"/>
                <a:gd name="T44" fmla="*/ 136343691 w 44"/>
                <a:gd name="T45" fmla="*/ 292259111 h 44"/>
                <a:gd name="T46" fmla="*/ 68171846 w 44"/>
                <a:gd name="T47" fmla="*/ 256618798 h 44"/>
                <a:gd name="T48" fmla="*/ 30986524 w 44"/>
                <a:gd name="T49" fmla="*/ 270875991 h 44"/>
                <a:gd name="T50" fmla="*/ 24790215 w 44"/>
                <a:gd name="T51" fmla="*/ 249490201 h 44"/>
                <a:gd name="T52" fmla="*/ 6196309 w 44"/>
                <a:gd name="T53" fmla="*/ 270875991 h 44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44"/>
                <a:gd name="T82" fmla="*/ 0 h 44"/>
                <a:gd name="T83" fmla="*/ 44 w 44"/>
                <a:gd name="T84" fmla="*/ 44 h 44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44" h="44">
                  <a:moveTo>
                    <a:pt x="1" y="38"/>
                  </a:moveTo>
                  <a:cubicBezTo>
                    <a:pt x="0" y="36"/>
                    <a:pt x="3" y="34"/>
                    <a:pt x="4" y="32"/>
                  </a:cubicBezTo>
                  <a:cubicBezTo>
                    <a:pt x="4" y="32"/>
                    <a:pt x="6" y="31"/>
                    <a:pt x="7" y="31"/>
                  </a:cubicBezTo>
                  <a:cubicBezTo>
                    <a:pt x="7" y="30"/>
                    <a:pt x="6" y="28"/>
                    <a:pt x="7" y="28"/>
                  </a:cubicBezTo>
                  <a:cubicBezTo>
                    <a:pt x="7" y="28"/>
                    <a:pt x="9" y="28"/>
                    <a:pt x="9" y="28"/>
                  </a:cubicBezTo>
                  <a:cubicBezTo>
                    <a:pt x="10" y="28"/>
                    <a:pt x="10" y="25"/>
                    <a:pt x="11" y="25"/>
                  </a:cubicBezTo>
                  <a:cubicBezTo>
                    <a:pt x="13" y="24"/>
                    <a:pt x="16" y="26"/>
                    <a:pt x="16" y="24"/>
                  </a:cubicBezTo>
                  <a:cubicBezTo>
                    <a:pt x="17" y="21"/>
                    <a:pt x="16" y="22"/>
                    <a:pt x="19" y="21"/>
                  </a:cubicBezTo>
                  <a:cubicBezTo>
                    <a:pt x="22" y="21"/>
                    <a:pt x="21" y="19"/>
                    <a:pt x="22" y="17"/>
                  </a:cubicBezTo>
                  <a:cubicBezTo>
                    <a:pt x="22" y="17"/>
                    <a:pt x="26" y="20"/>
                    <a:pt x="25" y="14"/>
                  </a:cubicBezTo>
                  <a:cubicBezTo>
                    <a:pt x="27" y="14"/>
                    <a:pt x="27" y="15"/>
                    <a:pt x="29" y="15"/>
                  </a:cubicBezTo>
                  <a:cubicBezTo>
                    <a:pt x="29" y="13"/>
                    <a:pt x="27" y="12"/>
                    <a:pt x="28" y="10"/>
                  </a:cubicBezTo>
                  <a:cubicBezTo>
                    <a:pt x="33" y="11"/>
                    <a:pt x="32" y="5"/>
                    <a:pt x="33" y="3"/>
                  </a:cubicBezTo>
                  <a:cubicBezTo>
                    <a:pt x="34" y="2"/>
                    <a:pt x="38" y="3"/>
                    <a:pt x="37" y="0"/>
                  </a:cubicBezTo>
                  <a:cubicBezTo>
                    <a:pt x="39" y="1"/>
                    <a:pt x="39" y="3"/>
                    <a:pt x="42" y="3"/>
                  </a:cubicBezTo>
                  <a:cubicBezTo>
                    <a:pt x="40" y="7"/>
                    <a:pt x="44" y="6"/>
                    <a:pt x="43" y="10"/>
                  </a:cubicBezTo>
                  <a:cubicBezTo>
                    <a:pt x="41" y="10"/>
                    <a:pt x="42" y="13"/>
                    <a:pt x="42" y="14"/>
                  </a:cubicBezTo>
                  <a:cubicBezTo>
                    <a:pt x="41" y="14"/>
                    <a:pt x="39" y="14"/>
                    <a:pt x="39" y="14"/>
                  </a:cubicBezTo>
                  <a:cubicBezTo>
                    <a:pt x="38" y="15"/>
                    <a:pt x="38" y="18"/>
                    <a:pt x="37" y="21"/>
                  </a:cubicBezTo>
                  <a:cubicBezTo>
                    <a:pt x="35" y="23"/>
                    <a:pt x="35" y="20"/>
                    <a:pt x="32" y="22"/>
                  </a:cubicBezTo>
                  <a:cubicBezTo>
                    <a:pt x="28" y="24"/>
                    <a:pt x="29" y="29"/>
                    <a:pt x="28" y="32"/>
                  </a:cubicBezTo>
                  <a:cubicBezTo>
                    <a:pt x="27" y="33"/>
                    <a:pt x="23" y="33"/>
                    <a:pt x="25" y="38"/>
                  </a:cubicBezTo>
                  <a:cubicBezTo>
                    <a:pt x="22" y="37"/>
                    <a:pt x="22" y="39"/>
                    <a:pt x="22" y="41"/>
                  </a:cubicBezTo>
                  <a:cubicBezTo>
                    <a:pt x="19" y="37"/>
                    <a:pt x="11" y="44"/>
                    <a:pt x="11" y="36"/>
                  </a:cubicBezTo>
                  <a:cubicBezTo>
                    <a:pt x="10" y="37"/>
                    <a:pt x="7" y="39"/>
                    <a:pt x="5" y="38"/>
                  </a:cubicBezTo>
                  <a:cubicBezTo>
                    <a:pt x="5" y="38"/>
                    <a:pt x="4" y="35"/>
                    <a:pt x="4" y="35"/>
                  </a:cubicBezTo>
                  <a:cubicBezTo>
                    <a:pt x="1" y="35"/>
                    <a:pt x="7" y="40"/>
                    <a:pt x="1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7" name="Freeform 104"/>
            <p:cNvSpPr>
              <a:spLocks/>
            </p:cNvSpPr>
            <p:nvPr/>
          </p:nvSpPr>
          <p:spPr bwMode="auto">
            <a:xfrm>
              <a:off x="2552700" y="2371725"/>
              <a:ext cx="153988" cy="122238"/>
            </a:xfrm>
            <a:custGeom>
              <a:avLst/>
              <a:gdLst>
                <a:gd name="T0" fmla="*/ 101960251 w 61"/>
                <a:gd name="T1" fmla="*/ 0 h 45"/>
                <a:gd name="T2" fmla="*/ 146568808 w 61"/>
                <a:gd name="T3" fmla="*/ 36894145 h 45"/>
                <a:gd name="T4" fmla="*/ 178431702 w 61"/>
                <a:gd name="T5" fmla="*/ 51652346 h 45"/>
                <a:gd name="T6" fmla="*/ 191177364 w 61"/>
                <a:gd name="T7" fmla="*/ 51652346 h 45"/>
                <a:gd name="T8" fmla="*/ 203923027 w 61"/>
                <a:gd name="T9" fmla="*/ 59030088 h 45"/>
                <a:gd name="T10" fmla="*/ 229411827 w 61"/>
                <a:gd name="T11" fmla="*/ 81166032 h 45"/>
                <a:gd name="T12" fmla="*/ 254903152 w 61"/>
                <a:gd name="T13" fmla="*/ 81166032 h 45"/>
                <a:gd name="T14" fmla="*/ 312254847 w 61"/>
                <a:gd name="T15" fmla="*/ 103304692 h 45"/>
                <a:gd name="T16" fmla="*/ 312254847 w 61"/>
                <a:gd name="T17" fmla="*/ 132818378 h 45"/>
                <a:gd name="T18" fmla="*/ 337746172 w 61"/>
                <a:gd name="T19" fmla="*/ 132818378 h 45"/>
                <a:gd name="T20" fmla="*/ 337746172 w 61"/>
                <a:gd name="T21" fmla="*/ 154954322 h 45"/>
                <a:gd name="T22" fmla="*/ 388726297 w 61"/>
                <a:gd name="T23" fmla="*/ 191848466 h 45"/>
                <a:gd name="T24" fmla="*/ 382354728 w 61"/>
                <a:gd name="T25" fmla="*/ 228742611 h 45"/>
                <a:gd name="T26" fmla="*/ 363234972 w 61"/>
                <a:gd name="T27" fmla="*/ 213987126 h 45"/>
                <a:gd name="T28" fmla="*/ 318628940 w 61"/>
                <a:gd name="T29" fmla="*/ 243500812 h 45"/>
                <a:gd name="T30" fmla="*/ 312254847 w 61"/>
                <a:gd name="T31" fmla="*/ 265636756 h 45"/>
                <a:gd name="T32" fmla="*/ 293137615 w 61"/>
                <a:gd name="T33" fmla="*/ 287775416 h 45"/>
                <a:gd name="T34" fmla="*/ 235785921 w 61"/>
                <a:gd name="T35" fmla="*/ 287775416 h 45"/>
                <a:gd name="T36" fmla="*/ 235785921 w 61"/>
                <a:gd name="T37" fmla="*/ 302530901 h 45"/>
                <a:gd name="T38" fmla="*/ 203923027 w 61"/>
                <a:gd name="T39" fmla="*/ 309911360 h 45"/>
                <a:gd name="T40" fmla="*/ 191177364 w 61"/>
                <a:gd name="T41" fmla="*/ 287775416 h 45"/>
                <a:gd name="T42" fmla="*/ 140197239 w 61"/>
                <a:gd name="T43" fmla="*/ 287775416 h 45"/>
                <a:gd name="T44" fmla="*/ 121077483 w 61"/>
                <a:gd name="T45" fmla="*/ 265636756 h 45"/>
                <a:gd name="T46" fmla="*/ 146568808 w 61"/>
                <a:gd name="T47" fmla="*/ 243500812 h 45"/>
                <a:gd name="T48" fmla="*/ 101960251 w 61"/>
                <a:gd name="T49" fmla="*/ 236123070 h 45"/>
                <a:gd name="T50" fmla="*/ 133823145 w 61"/>
                <a:gd name="T51" fmla="*/ 213987126 h 45"/>
                <a:gd name="T52" fmla="*/ 146568808 w 61"/>
                <a:gd name="T53" fmla="*/ 191848466 h 45"/>
                <a:gd name="T54" fmla="*/ 178431702 w 61"/>
                <a:gd name="T55" fmla="*/ 206606668 h 45"/>
                <a:gd name="T56" fmla="*/ 165686039 w 61"/>
                <a:gd name="T57" fmla="*/ 177092982 h 45"/>
                <a:gd name="T58" fmla="*/ 89217113 w 61"/>
                <a:gd name="T59" fmla="*/ 191848466 h 45"/>
                <a:gd name="T60" fmla="*/ 57354219 w 61"/>
                <a:gd name="T61" fmla="*/ 184470724 h 45"/>
                <a:gd name="T62" fmla="*/ 44608557 w 61"/>
                <a:gd name="T63" fmla="*/ 162334780 h 45"/>
                <a:gd name="T64" fmla="*/ 6371569 w 61"/>
                <a:gd name="T65" fmla="*/ 140198837 h 45"/>
                <a:gd name="T66" fmla="*/ 0 w 61"/>
                <a:gd name="T67" fmla="*/ 110682434 h 45"/>
                <a:gd name="T68" fmla="*/ 25491325 w 61"/>
                <a:gd name="T69" fmla="*/ 88546491 h 45"/>
                <a:gd name="T70" fmla="*/ 44608557 w 61"/>
                <a:gd name="T71" fmla="*/ 73788290 h 45"/>
                <a:gd name="T72" fmla="*/ 50980126 w 61"/>
                <a:gd name="T73" fmla="*/ 36894145 h 45"/>
                <a:gd name="T74" fmla="*/ 70097357 w 61"/>
                <a:gd name="T75" fmla="*/ 36894145 h 45"/>
                <a:gd name="T76" fmla="*/ 89217113 w 61"/>
                <a:gd name="T77" fmla="*/ 22135944 h 45"/>
                <a:gd name="T78" fmla="*/ 101960251 w 61"/>
                <a:gd name="T79" fmla="*/ 0 h 45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w 61"/>
                <a:gd name="T121" fmla="*/ 0 h 45"/>
                <a:gd name="T122" fmla="*/ 61 w 61"/>
                <a:gd name="T123" fmla="*/ 45 h 45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T120" t="T121" r="T122" b="T123"/>
              <a:pathLst>
                <a:path w="61" h="45">
                  <a:moveTo>
                    <a:pt x="16" y="0"/>
                  </a:moveTo>
                  <a:cubicBezTo>
                    <a:pt x="18" y="2"/>
                    <a:pt x="22" y="2"/>
                    <a:pt x="23" y="5"/>
                  </a:cubicBezTo>
                  <a:cubicBezTo>
                    <a:pt x="26" y="4"/>
                    <a:pt x="27" y="6"/>
                    <a:pt x="28" y="7"/>
                  </a:cubicBezTo>
                  <a:cubicBezTo>
                    <a:pt x="28" y="7"/>
                    <a:pt x="30" y="6"/>
                    <a:pt x="30" y="7"/>
                  </a:cubicBezTo>
                  <a:cubicBezTo>
                    <a:pt x="31" y="7"/>
                    <a:pt x="31" y="9"/>
                    <a:pt x="32" y="8"/>
                  </a:cubicBezTo>
                  <a:cubicBezTo>
                    <a:pt x="34" y="6"/>
                    <a:pt x="33" y="9"/>
                    <a:pt x="36" y="11"/>
                  </a:cubicBezTo>
                  <a:cubicBezTo>
                    <a:pt x="37" y="12"/>
                    <a:pt x="39" y="11"/>
                    <a:pt x="40" y="11"/>
                  </a:cubicBezTo>
                  <a:cubicBezTo>
                    <a:pt x="41" y="11"/>
                    <a:pt x="43" y="16"/>
                    <a:pt x="49" y="14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9"/>
                    <a:pt x="52" y="17"/>
                    <a:pt x="53" y="18"/>
                  </a:cubicBezTo>
                  <a:cubicBezTo>
                    <a:pt x="53" y="18"/>
                    <a:pt x="52" y="20"/>
                    <a:pt x="53" y="21"/>
                  </a:cubicBezTo>
                  <a:cubicBezTo>
                    <a:pt x="55" y="23"/>
                    <a:pt x="58" y="24"/>
                    <a:pt x="61" y="26"/>
                  </a:cubicBezTo>
                  <a:cubicBezTo>
                    <a:pt x="61" y="28"/>
                    <a:pt x="61" y="30"/>
                    <a:pt x="60" y="31"/>
                  </a:cubicBezTo>
                  <a:cubicBezTo>
                    <a:pt x="58" y="31"/>
                    <a:pt x="57" y="29"/>
                    <a:pt x="57" y="29"/>
                  </a:cubicBezTo>
                  <a:cubicBezTo>
                    <a:pt x="54" y="30"/>
                    <a:pt x="53" y="33"/>
                    <a:pt x="50" y="33"/>
                  </a:cubicBezTo>
                  <a:cubicBezTo>
                    <a:pt x="49" y="34"/>
                    <a:pt x="49" y="35"/>
                    <a:pt x="49" y="36"/>
                  </a:cubicBezTo>
                  <a:cubicBezTo>
                    <a:pt x="46" y="36"/>
                    <a:pt x="46" y="37"/>
                    <a:pt x="46" y="39"/>
                  </a:cubicBezTo>
                  <a:cubicBezTo>
                    <a:pt x="41" y="40"/>
                    <a:pt x="40" y="36"/>
                    <a:pt x="37" y="39"/>
                  </a:cubicBezTo>
                  <a:cubicBezTo>
                    <a:pt x="36" y="39"/>
                    <a:pt x="37" y="41"/>
                    <a:pt x="37" y="41"/>
                  </a:cubicBezTo>
                  <a:cubicBezTo>
                    <a:pt x="37" y="45"/>
                    <a:pt x="32" y="37"/>
                    <a:pt x="32" y="42"/>
                  </a:cubicBezTo>
                  <a:cubicBezTo>
                    <a:pt x="30" y="42"/>
                    <a:pt x="31" y="40"/>
                    <a:pt x="30" y="39"/>
                  </a:cubicBezTo>
                  <a:cubicBezTo>
                    <a:pt x="27" y="42"/>
                    <a:pt x="26" y="38"/>
                    <a:pt x="22" y="39"/>
                  </a:cubicBezTo>
                  <a:cubicBezTo>
                    <a:pt x="22" y="37"/>
                    <a:pt x="21" y="36"/>
                    <a:pt x="19" y="36"/>
                  </a:cubicBezTo>
                  <a:cubicBezTo>
                    <a:pt x="19" y="34"/>
                    <a:pt x="23" y="36"/>
                    <a:pt x="23" y="33"/>
                  </a:cubicBezTo>
                  <a:cubicBezTo>
                    <a:pt x="24" y="30"/>
                    <a:pt x="18" y="33"/>
                    <a:pt x="16" y="32"/>
                  </a:cubicBezTo>
                  <a:cubicBezTo>
                    <a:pt x="15" y="28"/>
                    <a:pt x="19" y="30"/>
                    <a:pt x="21" y="29"/>
                  </a:cubicBezTo>
                  <a:cubicBezTo>
                    <a:pt x="21" y="29"/>
                    <a:pt x="23" y="26"/>
                    <a:pt x="23" y="26"/>
                  </a:cubicBezTo>
                  <a:cubicBezTo>
                    <a:pt x="24" y="26"/>
                    <a:pt x="26" y="29"/>
                    <a:pt x="28" y="28"/>
                  </a:cubicBezTo>
                  <a:cubicBezTo>
                    <a:pt x="28" y="26"/>
                    <a:pt x="26" y="25"/>
                    <a:pt x="26" y="24"/>
                  </a:cubicBezTo>
                  <a:cubicBezTo>
                    <a:pt x="25" y="25"/>
                    <a:pt x="16" y="24"/>
                    <a:pt x="14" y="26"/>
                  </a:cubicBezTo>
                  <a:cubicBezTo>
                    <a:pt x="11" y="29"/>
                    <a:pt x="13" y="26"/>
                    <a:pt x="9" y="25"/>
                  </a:cubicBezTo>
                  <a:cubicBezTo>
                    <a:pt x="5" y="24"/>
                    <a:pt x="2" y="26"/>
                    <a:pt x="7" y="22"/>
                  </a:cubicBezTo>
                  <a:cubicBezTo>
                    <a:pt x="6" y="20"/>
                    <a:pt x="2" y="21"/>
                    <a:pt x="1" y="19"/>
                  </a:cubicBezTo>
                  <a:cubicBezTo>
                    <a:pt x="3" y="17"/>
                    <a:pt x="6" y="13"/>
                    <a:pt x="0" y="15"/>
                  </a:cubicBezTo>
                  <a:cubicBezTo>
                    <a:pt x="0" y="14"/>
                    <a:pt x="1" y="12"/>
                    <a:pt x="4" y="12"/>
                  </a:cubicBezTo>
                  <a:cubicBezTo>
                    <a:pt x="5" y="12"/>
                    <a:pt x="5" y="10"/>
                    <a:pt x="7" y="10"/>
                  </a:cubicBezTo>
                  <a:cubicBezTo>
                    <a:pt x="9" y="10"/>
                    <a:pt x="7" y="7"/>
                    <a:pt x="8" y="5"/>
                  </a:cubicBezTo>
                  <a:cubicBezTo>
                    <a:pt x="8" y="5"/>
                    <a:pt x="10" y="6"/>
                    <a:pt x="11" y="5"/>
                  </a:cubicBezTo>
                  <a:cubicBezTo>
                    <a:pt x="12" y="5"/>
                    <a:pt x="12" y="3"/>
                    <a:pt x="14" y="3"/>
                  </a:cubicBezTo>
                  <a:cubicBezTo>
                    <a:pt x="14" y="1"/>
                    <a:pt x="16" y="2"/>
                    <a:pt x="1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8" name="Freeform 105"/>
            <p:cNvSpPr>
              <a:spLocks/>
            </p:cNvSpPr>
            <p:nvPr/>
          </p:nvSpPr>
          <p:spPr bwMode="auto">
            <a:xfrm>
              <a:off x="4090988" y="2416175"/>
              <a:ext cx="206375" cy="111125"/>
            </a:xfrm>
            <a:custGeom>
              <a:avLst/>
              <a:gdLst>
                <a:gd name="T0" fmla="*/ 183688851 w 82"/>
                <a:gd name="T1" fmla="*/ 205689665 h 41"/>
                <a:gd name="T2" fmla="*/ 164687250 w 82"/>
                <a:gd name="T3" fmla="*/ 213037466 h 41"/>
                <a:gd name="T4" fmla="*/ 120349343 w 82"/>
                <a:gd name="T5" fmla="*/ 205689665 h 41"/>
                <a:gd name="T6" fmla="*/ 145685649 w 82"/>
                <a:gd name="T7" fmla="*/ 183651680 h 41"/>
                <a:gd name="T8" fmla="*/ 196358262 w 82"/>
                <a:gd name="T9" fmla="*/ 139575710 h 41"/>
                <a:gd name="T10" fmla="*/ 183688851 w 82"/>
                <a:gd name="T11" fmla="*/ 110189924 h 41"/>
                <a:gd name="T12" fmla="*/ 139350944 w 82"/>
                <a:gd name="T13" fmla="*/ 110189924 h 41"/>
                <a:gd name="T14" fmla="*/ 95013037 w 82"/>
                <a:gd name="T15" fmla="*/ 154268604 h 41"/>
                <a:gd name="T16" fmla="*/ 31671012 w 82"/>
                <a:gd name="T17" fmla="*/ 139575710 h 41"/>
                <a:gd name="T18" fmla="*/ 38005718 w 82"/>
                <a:gd name="T19" fmla="*/ 66113954 h 41"/>
                <a:gd name="T20" fmla="*/ 19001601 w 82"/>
                <a:gd name="T21" fmla="*/ 80806848 h 41"/>
                <a:gd name="T22" fmla="*/ 12669412 w 82"/>
                <a:gd name="T23" fmla="*/ 29383076 h 41"/>
                <a:gd name="T24" fmla="*/ 31671012 w 82"/>
                <a:gd name="T25" fmla="*/ 36730878 h 41"/>
                <a:gd name="T26" fmla="*/ 82343625 w 82"/>
                <a:gd name="T27" fmla="*/ 14692893 h 41"/>
                <a:gd name="T28" fmla="*/ 95013037 w 82"/>
                <a:gd name="T29" fmla="*/ 51423771 h 41"/>
                <a:gd name="T30" fmla="*/ 164687250 w 82"/>
                <a:gd name="T31" fmla="*/ 58768863 h 41"/>
                <a:gd name="T32" fmla="*/ 190023556 w 82"/>
                <a:gd name="T33" fmla="*/ 14692893 h 41"/>
                <a:gd name="T34" fmla="*/ 278701887 w 82"/>
                <a:gd name="T35" fmla="*/ 29383076 h 41"/>
                <a:gd name="T36" fmla="*/ 285036593 w 82"/>
                <a:gd name="T37" fmla="*/ 29383076 h 41"/>
                <a:gd name="T38" fmla="*/ 323039794 w 82"/>
                <a:gd name="T39" fmla="*/ 58768863 h 41"/>
                <a:gd name="T40" fmla="*/ 316705088 w 82"/>
                <a:gd name="T41" fmla="*/ 80806848 h 41"/>
                <a:gd name="T42" fmla="*/ 361045512 w 82"/>
                <a:gd name="T43" fmla="*/ 66113954 h 41"/>
                <a:gd name="T44" fmla="*/ 411718125 w 82"/>
                <a:gd name="T45" fmla="*/ 88151939 h 41"/>
                <a:gd name="T46" fmla="*/ 424385020 w 82"/>
                <a:gd name="T47" fmla="*/ 110189924 h 41"/>
                <a:gd name="T48" fmla="*/ 430719726 w 82"/>
                <a:gd name="T49" fmla="*/ 117537726 h 41"/>
                <a:gd name="T50" fmla="*/ 437054431 w 82"/>
                <a:gd name="T51" fmla="*/ 139575710 h 41"/>
                <a:gd name="T52" fmla="*/ 456056032 w 82"/>
                <a:gd name="T53" fmla="*/ 139575710 h 41"/>
                <a:gd name="T54" fmla="*/ 456056032 w 82"/>
                <a:gd name="T55" fmla="*/ 161613695 h 41"/>
                <a:gd name="T56" fmla="*/ 475060149 w 82"/>
                <a:gd name="T57" fmla="*/ 161613695 h 41"/>
                <a:gd name="T58" fmla="*/ 481392338 w 82"/>
                <a:gd name="T59" fmla="*/ 190999482 h 41"/>
                <a:gd name="T60" fmla="*/ 513063351 w 82"/>
                <a:gd name="T61" fmla="*/ 190999482 h 41"/>
                <a:gd name="T62" fmla="*/ 481392338 w 82"/>
                <a:gd name="T63" fmla="*/ 213037466 h 41"/>
                <a:gd name="T64" fmla="*/ 481392338 w 82"/>
                <a:gd name="T65" fmla="*/ 220382558 h 41"/>
                <a:gd name="T66" fmla="*/ 392716524 w 82"/>
                <a:gd name="T67" fmla="*/ 220382558 h 41"/>
                <a:gd name="T68" fmla="*/ 392716524 w 82"/>
                <a:gd name="T69" fmla="*/ 161613695 h 41"/>
                <a:gd name="T70" fmla="*/ 304038194 w 82"/>
                <a:gd name="T71" fmla="*/ 154268604 h 41"/>
                <a:gd name="T72" fmla="*/ 297703488 w 82"/>
                <a:gd name="T73" fmla="*/ 183651680 h 41"/>
                <a:gd name="T74" fmla="*/ 278701887 w 82"/>
                <a:gd name="T75" fmla="*/ 183651680 h 41"/>
                <a:gd name="T76" fmla="*/ 259700287 w 82"/>
                <a:gd name="T77" fmla="*/ 205689665 h 41"/>
                <a:gd name="T78" fmla="*/ 272367181 w 82"/>
                <a:gd name="T79" fmla="*/ 213037466 h 41"/>
                <a:gd name="T80" fmla="*/ 240696169 w 82"/>
                <a:gd name="T81" fmla="*/ 220382558 h 41"/>
                <a:gd name="T82" fmla="*/ 240696169 w 82"/>
                <a:gd name="T83" fmla="*/ 286496512 h 41"/>
                <a:gd name="T84" fmla="*/ 126681532 w 82"/>
                <a:gd name="T85" fmla="*/ 242420543 h 41"/>
                <a:gd name="T86" fmla="*/ 152017838 w 82"/>
                <a:gd name="T87" fmla="*/ 220382558 h 41"/>
                <a:gd name="T88" fmla="*/ 190023556 w 82"/>
                <a:gd name="T89" fmla="*/ 220382558 h 41"/>
                <a:gd name="T90" fmla="*/ 183688851 w 82"/>
                <a:gd name="T91" fmla="*/ 205689665 h 41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82"/>
                <a:gd name="T139" fmla="*/ 0 h 41"/>
                <a:gd name="T140" fmla="*/ 82 w 82"/>
                <a:gd name="T141" fmla="*/ 41 h 41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82" h="41">
                  <a:moveTo>
                    <a:pt x="29" y="28"/>
                  </a:moveTo>
                  <a:cubicBezTo>
                    <a:pt x="28" y="25"/>
                    <a:pt x="26" y="29"/>
                    <a:pt x="26" y="29"/>
                  </a:cubicBezTo>
                  <a:cubicBezTo>
                    <a:pt x="24" y="29"/>
                    <a:pt x="22" y="26"/>
                    <a:pt x="19" y="28"/>
                  </a:cubicBezTo>
                  <a:cubicBezTo>
                    <a:pt x="19" y="25"/>
                    <a:pt x="21" y="26"/>
                    <a:pt x="23" y="25"/>
                  </a:cubicBezTo>
                  <a:cubicBezTo>
                    <a:pt x="26" y="23"/>
                    <a:pt x="28" y="20"/>
                    <a:pt x="31" y="19"/>
                  </a:cubicBezTo>
                  <a:cubicBezTo>
                    <a:pt x="31" y="18"/>
                    <a:pt x="28" y="18"/>
                    <a:pt x="29" y="15"/>
                  </a:cubicBezTo>
                  <a:cubicBezTo>
                    <a:pt x="26" y="14"/>
                    <a:pt x="23" y="19"/>
                    <a:pt x="22" y="15"/>
                  </a:cubicBezTo>
                  <a:cubicBezTo>
                    <a:pt x="20" y="17"/>
                    <a:pt x="17" y="19"/>
                    <a:pt x="15" y="21"/>
                  </a:cubicBezTo>
                  <a:cubicBezTo>
                    <a:pt x="10" y="21"/>
                    <a:pt x="10" y="18"/>
                    <a:pt x="5" y="19"/>
                  </a:cubicBezTo>
                  <a:cubicBezTo>
                    <a:pt x="8" y="17"/>
                    <a:pt x="8" y="14"/>
                    <a:pt x="6" y="9"/>
                  </a:cubicBezTo>
                  <a:cubicBezTo>
                    <a:pt x="5" y="9"/>
                    <a:pt x="4" y="10"/>
                    <a:pt x="3" y="11"/>
                  </a:cubicBezTo>
                  <a:cubicBezTo>
                    <a:pt x="0" y="11"/>
                    <a:pt x="3" y="6"/>
                    <a:pt x="2" y="4"/>
                  </a:cubicBezTo>
                  <a:cubicBezTo>
                    <a:pt x="4" y="4"/>
                    <a:pt x="4" y="4"/>
                    <a:pt x="5" y="5"/>
                  </a:cubicBezTo>
                  <a:cubicBezTo>
                    <a:pt x="6" y="2"/>
                    <a:pt x="13" y="6"/>
                    <a:pt x="13" y="2"/>
                  </a:cubicBezTo>
                  <a:cubicBezTo>
                    <a:pt x="15" y="3"/>
                    <a:pt x="14" y="5"/>
                    <a:pt x="15" y="7"/>
                  </a:cubicBezTo>
                  <a:cubicBezTo>
                    <a:pt x="20" y="8"/>
                    <a:pt x="25" y="0"/>
                    <a:pt x="26" y="8"/>
                  </a:cubicBezTo>
                  <a:cubicBezTo>
                    <a:pt x="30" y="8"/>
                    <a:pt x="30" y="6"/>
                    <a:pt x="30" y="2"/>
                  </a:cubicBezTo>
                  <a:cubicBezTo>
                    <a:pt x="34" y="4"/>
                    <a:pt x="38" y="3"/>
                    <a:pt x="44" y="4"/>
                  </a:cubicBezTo>
                  <a:cubicBezTo>
                    <a:pt x="45" y="4"/>
                    <a:pt x="45" y="6"/>
                    <a:pt x="45" y="4"/>
                  </a:cubicBezTo>
                  <a:cubicBezTo>
                    <a:pt x="48" y="4"/>
                    <a:pt x="46" y="10"/>
                    <a:pt x="51" y="8"/>
                  </a:cubicBezTo>
                  <a:cubicBezTo>
                    <a:pt x="51" y="9"/>
                    <a:pt x="50" y="9"/>
                    <a:pt x="50" y="11"/>
                  </a:cubicBezTo>
                  <a:cubicBezTo>
                    <a:pt x="52" y="10"/>
                    <a:pt x="57" y="12"/>
                    <a:pt x="57" y="9"/>
                  </a:cubicBezTo>
                  <a:cubicBezTo>
                    <a:pt x="58" y="11"/>
                    <a:pt x="59" y="13"/>
                    <a:pt x="65" y="12"/>
                  </a:cubicBezTo>
                  <a:cubicBezTo>
                    <a:pt x="63" y="15"/>
                    <a:pt x="64" y="14"/>
                    <a:pt x="67" y="15"/>
                  </a:cubicBezTo>
                  <a:cubicBezTo>
                    <a:pt x="67" y="15"/>
                    <a:pt x="66" y="16"/>
                    <a:pt x="68" y="16"/>
                  </a:cubicBezTo>
                  <a:cubicBezTo>
                    <a:pt x="70" y="17"/>
                    <a:pt x="68" y="18"/>
                    <a:pt x="69" y="19"/>
                  </a:cubicBezTo>
                  <a:cubicBezTo>
                    <a:pt x="70" y="20"/>
                    <a:pt x="72" y="19"/>
                    <a:pt x="72" y="19"/>
                  </a:cubicBezTo>
                  <a:cubicBezTo>
                    <a:pt x="73" y="20"/>
                    <a:pt x="72" y="22"/>
                    <a:pt x="72" y="22"/>
                  </a:cubicBezTo>
                  <a:cubicBezTo>
                    <a:pt x="73" y="23"/>
                    <a:pt x="75" y="22"/>
                    <a:pt x="75" y="22"/>
                  </a:cubicBezTo>
                  <a:cubicBezTo>
                    <a:pt x="76" y="23"/>
                    <a:pt x="75" y="25"/>
                    <a:pt x="76" y="26"/>
                  </a:cubicBezTo>
                  <a:cubicBezTo>
                    <a:pt x="79" y="27"/>
                    <a:pt x="80" y="24"/>
                    <a:pt x="81" y="26"/>
                  </a:cubicBezTo>
                  <a:cubicBezTo>
                    <a:pt x="82" y="30"/>
                    <a:pt x="77" y="28"/>
                    <a:pt x="76" y="29"/>
                  </a:cubicBezTo>
                  <a:cubicBezTo>
                    <a:pt x="76" y="29"/>
                    <a:pt x="76" y="30"/>
                    <a:pt x="76" y="30"/>
                  </a:cubicBezTo>
                  <a:cubicBezTo>
                    <a:pt x="73" y="32"/>
                    <a:pt x="67" y="30"/>
                    <a:pt x="62" y="30"/>
                  </a:cubicBezTo>
                  <a:cubicBezTo>
                    <a:pt x="61" y="26"/>
                    <a:pt x="62" y="27"/>
                    <a:pt x="62" y="22"/>
                  </a:cubicBezTo>
                  <a:cubicBezTo>
                    <a:pt x="61" y="18"/>
                    <a:pt x="51" y="18"/>
                    <a:pt x="48" y="21"/>
                  </a:cubicBezTo>
                  <a:cubicBezTo>
                    <a:pt x="46" y="21"/>
                    <a:pt x="48" y="24"/>
                    <a:pt x="47" y="25"/>
                  </a:cubicBezTo>
                  <a:cubicBezTo>
                    <a:pt x="47" y="25"/>
                    <a:pt x="44" y="24"/>
                    <a:pt x="44" y="25"/>
                  </a:cubicBezTo>
                  <a:cubicBezTo>
                    <a:pt x="43" y="26"/>
                    <a:pt x="44" y="28"/>
                    <a:pt x="41" y="28"/>
                  </a:cubicBezTo>
                  <a:cubicBezTo>
                    <a:pt x="41" y="29"/>
                    <a:pt x="42" y="29"/>
                    <a:pt x="43" y="29"/>
                  </a:cubicBezTo>
                  <a:cubicBezTo>
                    <a:pt x="42" y="31"/>
                    <a:pt x="40" y="30"/>
                    <a:pt x="38" y="30"/>
                  </a:cubicBezTo>
                  <a:cubicBezTo>
                    <a:pt x="37" y="35"/>
                    <a:pt x="38" y="34"/>
                    <a:pt x="38" y="39"/>
                  </a:cubicBezTo>
                  <a:cubicBezTo>
                    <a:pt x="34" y="40"/>
                    <a:pt x="21" y="41"/>
                    <a:pt x="20" y="33"/>
                  </a:cubicBezTo>
                  <a:cubicBezTo>
                    <a:pt x="23" y="33"/>
                    <a:pt x="24" y="32"/>
                    <a:pt x="24" y="30"/>
                  </a:cubicBezTo>
                  <a:cubicBezTo>
                    <a:pt x="28" y="30"/>
                    <a:pt x="27" y="33"/>
                    <a:pt x="30" y="30"/>
                  </a:cubicBezTo>
                  <a:cubicBezTo>
                    <a:pt x="29" y="29"/>
                    <a:pt x="26" y="28"/>
                    <a:pt x="29" y="2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9" name="Freeform 106"/>
            <p:cNvSpPr>
              <a:spLocks/>
            </p:cNvSpPr>
            <p:nvPr/>
          </p:nvSpPr>
          <p:spPr bwMode="auto">
            <a:xfrm>
              <a:off x="2173288" y="2505075"/>
              <a:ext cx="96837" cy="53975"/>
            </a:xfrm>
            <a:custGeom>
              <a:avLst/>
              <a:gdLst>
                <a:gd name="T0" fmla="*/ 234280982 w 39"/>
                <a:gd name="T1" fmla="*/ 21849080 h 20"/>
                <a:gd name="T2" fmla="*/ 234280982 w 39"/>
                <a:gd name="T3" fmla="*/ 50982086 h 20"/>
                <a:gd name="T4" fmla="*/ 221950404 w 39"/>
                <a:gd name="T5" fmla="*/ 50982086 h 20"/>
                <a:gd name="T6" fmla="*/ 221950404 w 39"/>
                <a:gd name="T7" fmla="*/ 80115093 h 20"/>
                <a:gd name="T8" fmla="*/ 191123959 w 39"/>
                <a:gd name="T9" fmla="*/ 101966871 h 20"/>
                <a:gd name="T10" fmla="*/ 166462803 w 39"/>
                <a:gd name="T11" fmla="*/ 72833865 h 20"/>
                <a:gd name="T12" fmla="*/ 141801647 w 39"/>
                <a:gd name="T13" fmla="*/ 94682945 h 20"/>
                <a:gd name="T14" fmla="*/ 104809913 w 39"/>
                <a:gd name="T15" fmla="*/ 131099878 h 20"/>
                <a:gd name="T16" fmla="*/ 12330578 w 39"/>
                <a:gd name="T17" fmla="*/ 131099878 h 20"/>
                <a:gd name="T18" fmla="*/ 0 w 39"/>
                <a:gd name="T19" fmla="*/ 94682945 h 20"/>
                <a:gd name="T20" fmla="*/ 36991734 w 39"/>
                <a:gd name="T21" fmla="*/ 101966871 h 20"/>
                <a:gd name="T22" fmla="*/ 73983468 w 39"/>
                <a:gd name="T23" fmla="*/ 72833865 h 20"/>
                <a:gd name="T24" fmla="*/ 86314046 w 39"/>
                <a:gd name="T25" fmla="*/ 50982086 h 20"/>
                <a:gd name="T26" fmla="*/ 117140491 w 39"/>
                <a:gd name="T27" fmla="*/ 43700859 h 20"/>
                <a:gd name="T28" fmla="*/ 123305780 w 39"/>
                <a:gd name="T29" fmla="*/ 43700859 h 20"/>
                <a:gd name="T30" fmla="*/ 141801647 w 39"/>
                <a:gd name="T31" fmla="*/ 21849080 h 20"/>
                <a:gd name="T32" fmla="*/ 172628092 w 39"/>
                <a:gd name="T33" fmla="*/ 21849080 h 20"/>
                <a:gd name="T34" fmla="*/ 234280982 w 39"/>
                <a:gd name="T35" fmla="*/ 21849080 h 20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39"/>
                <a:gd name="T55" fmla="*/ 0 h 20"/>
                <a:gd name="T56" fmla="*/ 39 w 39"/>
                <a:gd name="T57" fmla="*/ 20 h 20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39" h="20">
                  <a:moveTo>
                    <a:pt x="38" y="3"/>
                  </a:moveTo>
                  <a:cubicBezTo>
                    <a:pt x="38" y="3"/>
                    <a:pt x="39" y="6"/>
                    <a:pt x="38" y="7"/>
                  </a:cubicBezTo>
                  <a:cubicBezTo>
                    <a:pt x="38" y="7"/>
                    <a:pt x="36" y="6"/>
                    <a:pt x="36" y="7"/>
                  </a:cubicBezTo>
                  <a:cubicBezTo>
                    <a:pt x="35" y="7"/>
                    <a:pt x="37" y="11"/>
                    <a:pt x="36" y="11"/>
                  </a:cubicBezTo>
                  <a:cubicBezTo>
                    <a:pt x="34" y="11"/>
                    <a:pt x="32" y="9"/>
                    <a:pt x="31" y="14"/>
                  </a:cubicBezTo>
                  <a:cubicBezTo>
                    <a:pt x="29" y="14"/>
                    <a:pt x="30" y="9"/>
                    <a:pt x="27" y="10"/>
                  </a:cubicBezTo>
                  <a:cubicBezTo>
                    <a:pt x="24" y="9"/>
                    <a:pt x="25" y="12"/>
                    <a:pt x="23" y="13"/>
                  </a:cubicBezTo>
                  <a:cubicBezTo>
                    <a:pt x="21" y="15"/>
                    <a:pt x="17" y="14"/>
                    <a:pt x="17" y="18"/>
                  </a:cubicBezTo>
                  <a:cubicBezTo>
                    <a:pt x="11" y="20"/>
                    <a:pt x="8" y="19"/>
                    <a:pt x="2" y="18"/>
                  </a:cubicBezTo>
                  <a:cubicBezTo>
                    <a:pt x="2" y="16"/>
                    <a:pt x="0" y="15"/>
                    <a:pt x="0" y="13"/>
                  </a:cubicBezTo>
                  <a:cubicBezTo>
                    <a:pt x="2" y="14"/>
                    <a:pt x="4" y="14"/>
                    <a:pt x="6" y="14"/>
                  </a:cubicBezTo>
                  <a:cubicBezTo>
                    <a:pt x="9" y="14"/>
                    <a:pt x="9" y="10"/>
                    <a:pt x="12" y="10"/>
                  </a:cubicBezTo>
                  <a:cubicBezTo>
                    <a:pt x="12" y="10"/>
                    <a:pt x="14" y="6"/>
                    <a:pt x="14" y="7"/>
                  </a:cubicBezTo>
                  <a:cubicBezTo>
                    <a:pt x="17" y="10"/>
                    <a:pt x="15" y="6"/>
                    <a:pt x="19" y="6"/>
                  </a:cubicBezTo>
                  <a:cubicBezTo>
                    <a:pt x="19" y="5"/>
                    <a:pt x="20" y="6"/>
                    <a:pt x="20" y="6"/>
                  </a:cubicBezTo>
                  <a:cubicBezTo>
                    <a:pt x="21" y="5"/>
                    <a:pt x="23" y="3"/>
                    <a:pt x="23" y="3"/>
                  </a:cubicBezTo>
                  <a:cubicBezTo>
                    <a:pt x="25" y="2"/>
                    <a:pt x="27" y="3"/>
                    <a:pt x="28" y="3"/>
                  </a:cubicBezTo>
                  <a:cubicBezTo>
                    <a:pt x="30" y="2"/>
                    <a:pt x="35" y="0"/>
                    <a:pt x="38" y="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0" name="Freeform 107"/>
            <p:cNvSpPr>
              <a:spLocks/>
            </p:cNvSpPr>
            <p:nvPr/>
          </p:nvSpPr>
          <p:spPr bwMode="auto">
            <a:xfrm>
              <a:off x="2439988" y="2524125"/>
              <a:ext cx="96837" cy="55563"/>
            </a:xfrm>
            <a:custGeom>
              <a:avLst/>
              <a:gdLst>
                <a:gd name="T0" fmla="*/ 215785115 w 39"/>
                <a:gd name="T1" fmla="*/ 15435401 h 20"/>
                <a:gd name="T2" fmla="*/ 240446271 w 39"/>
                <a:gd name="T3" fmla="*/ 108053366 h 20"/>
                <a:gd name="T4" fmla="*/ 221950404 w 39"/>
                <a:gd name="T5" fmla="*/ 100335665 h 20"/>
                <a:gd name="T6" fmla="*/ 221950404 w 39"/>
                <a:gd name="T7" fmla="*/ 131209246 h 20"/>
                <a:gd name="T8" fmla="*/ 191123959 w 39"/>
                <a:gd name="T9" fmla="*/ 146644648 h 20"/>
                <a:gd name="T10" fmla="*/ 178793381 w 39"/>
                <a:gd name="T11" fmla="*/ 154362348 h 20"/>
                <a:gd name="T12" fmla="*/ 154132225 w 39"/>
                <a:gd name="T13" fmla="*/ 154362348 h 20"/>
                <a:gd name="T14" fmla="*/ 154132225 w 39"/>
                <a:gd name="T15" fmla="*/ 108053366 h 20"/>
                <a:gd name="T16" fmla="*/ 67818179 w 39"/>
                <a:gd name="T17" fmla="*/ 100335665 h 20"/>
                <a:gd name="T18" fmla="*/ 0 w 39"/>
                <a:gd name="T19" fmla="*/ 46308982 h 20"/>
                <a:gd name="T20" fmla="*/ 6165289 w 39"/>
                <a:gd name="T21" fmla="*/ 23153102 h 20"/>
                <a:gd name="T22" fmla="*/ 24661156 w 39"/>
                <a:gd name="T23" fmla="*/ 38591282 h 20"/>
                <a:gd name="T24" fmla="*/ 67818179 w 39"/>
                <a:gd name="T25" fmla="*/ 54026683 h 20"/>
                <a:gd name="T26" fmla="*/ 86314046 w 39"/>
                <a:gd name="T27" fmla="*/ 54026683 h 20"/>
                <a:gd name="T28" fmla="*/ 92479335 w 39"/>
                <a:gd name="T29" fmla="*/ 77182563 h 20"/>
                <a:gd name="T30" fmla="*/ 98644624 w 39"/>
                <a:gd name="T31" fmla="*/ 38591282 h 20"/>
                <a:gd name="T32" fmla="*/ 117140491 w 39"/>
                <a:gd name="T33" fmla="*/ 54026683 h 20"/>
                <a:gd name="T34" fmla="*/ 215785115 w 39"/>
                <a:gd name="T35" fmla="*/ 15435401 h 20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39"/>
                <a:gd name="T55" fmla="*/ 0 h 20"/>
                <a:gd name="T56" fmla="*/ 39 w 39"/>
                <a:gd name="T57" fmla="*/ 20 h 20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39" h="20">
                  <a:moveTo>
                    <a:pt x="35" y="2"/>
                  </a:moveTo>
                  <a:cubicBezTo>
                    <a:pt x="33" y="9"/>
                    <a:pt x="39" y="9"/>
                    <a:pt x="39" y="14"/>
                  </a:cubicBezTo>
                  <a:cubicBezTo>
                    <a:pt x="38" y="15"/>
                    <a:pt x="37" y="12"/>
                    <a:pt x="36" y="13"/>
                  </a:cubicBezTo>
                  <a:cubicBezTo>
                    <a:pt x="35" y="14"/>
                    <a:pt x="37" y="17"/>
                    <a:pt x="36" y="17"/>
                  </a:cubicBezTo>
                  <a:cubicBezTo>
                    <a:pt x="35" y="18"/>
                    <a:pt x="32" y="18"/>
                    <a:pt x="31" y="19"/>
                  </a:cubicBezTo>
                  <a:cubicBezTo>
                    <a:pt x="30" y="19"/>
                    <a:pt x="30" y="20"/>
                    <a:pt x="29" y="20"/>
                  </a:cubicBezTo>
                  <a:cubicBezTo>
                    <a:pt x="28" y="20"/>
                    <a:pt x="26" y="20"/>
                    <a:pt x="25" y="20"/>
                  </a:cubicBezTo>
                  <a:cubicBezTo>
                    <a:pt x="23" y="18"/>
                    <a:pt x="23" y="16"/>
                    <a:pt x="25" y="14"/>
                  </a:cubicBezTo>
                  <a:cubicBezTo>
                    <a:pt x="20" y="17"/>
                    <a:pt x="17" y="13"/>
                    <a:pt x="11" y="13"/>
                  </a:cubicBezTo>
                  <a:cubicBezTo>
                    <a:pt x="10" y="8"/>
                    <a:pt x="3" y="9"/>
                    <a:pt x="0" y="6"/>
                  </a:cubicBezTo>
                  <a:cubicBezTo>
                    <a:pt x="0" y="6"/>
                    <a:pt x="1" y="3"/>
                    <a:pt x="1" y="3"/>
                  </a:cubicBezTo>
                  <a:cubicBezTo>
                    <a:pt x="3" y="2"/>
                    <a:pt x="3" y="4"/>
                    <a:pt x="4" y="5"/>
                  </a:cubicBezTo>
                  <a:cubicBezTo>
                    <a:pt x="6" y="5"/>
                    <a:pt x="10" y="6"/>
                    <a:pt x="11" y="7"/>
                  </a:cubicBezTo>
                  <a:cubicBezTo>
                    <a:pt x="11" y="8"/>
                    <a:pt x="13" y="7"/>
                    <a:pt x="14" y="7"/>
                  </a:cubicBezTo>
                  <a:cubicBezTo>
                    <a:pt x="14" y="8"/>
                    <a:pt x="13" y="11"/>
                    <a:pt x="15" y="10"/>
                  </a:cubicBezTo>
                  <a:cubicBezTo>
                    <a:pt x="19" y="9"/>
                    <a:pt x="13" y="6"/>
                    <a:pt x="16" y="5"/>
                  </a:cubicBezTo>
                  <a:cubicBezTo>
                    <a:pt x="19" y="3"/>
                    <a:pt x="19" y="7"/>
                    <a:pt x="19" y="7"/>
                  </a:cubicBezTo>
                  <a:cubicBezTo>
                    <a:pt x="24" y="7"/>
                    <a:pt x="26" y="0"/>
                    <a:pt x="35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1" name="Freeform 108"/>
            <p:cNvSpPr>
              <a:spLocks/>
            </p:cNvSpPr>
            <p:nvPr/>
          </p:nvSpPr>
          <p:spPr bwMode="auto">
            <a:xfrm>
              <a:off x="2249488" y="2527300"/>
              <a:ext cx="173037" cy="71438"/>
            </a:xfrm>
            <a:custGeom>
              <a:avLst/>
              <a:gdLst>
                <a:gd name="T0" fmla="*/ 194957528 w 69"/>
                <a:gd name="T1" fmla="*/ 67945781 h 26"/>
                <a:gd name="T2" fmla="*/ 283003267 w 69"/>
                <a:gd name="T3" fmla="*/ 113240220 h 26"/>
                <a:gd name="T4" fmla="*/ 283003267 w 69"/>
                <a:gd name="T5" fmla="*/ 60395334 h 26"/>
                <a:gd name="T6" fmla="*/ 257847700 w 69"/>
                <a:gd name="T7" fmla="*/ 15098147 h 26"/>
                <a:gd name="T8" fmla="*/ 320737872 w 69"/>
                <a:gd name="T9" fmla="*/ 7550447 h 26"/>
                <a:gd name="T10" fmla="*/ 339603921 w 69"/>
                <a:gd name="T11" fmla="*/ 30196293 h 26"/>
                <a:gd name="T12" fmla="*/ 339603921 w 69"/>
                <a:gd name="T13" fmla="*/ 45297187 h 26"/>
                <a:gd name="T14" fmla="*/ 371049007 w 69"/>
                <a:gd name="T15" fmla="*/ 83043927 h 26"/>
                <a:gd name="T16" fmla="*/ 396204574 w 69"/>
                <a:gd name="T17" fmla="*/ 60395334 h 26"/>
                <a:gd name="T18" fmla="*/ 427649660 w 69"/>
                <a:gd name="T19" fmla="*/ 83043927 h 26"/>
                <a:gd name="T20" fmla="*/ 433939179 w 69"/>
                <a:gd name="T21" fmla="*/ 98142074 h 26"/>
                <a:gd name="T22" fmla="*/ 427649660 w 69"/>
                <a:gd name="T23" fmla="*/ 143439261 h 26"/>
                <a:gd name="T24" fmla="*/ 371049007 w 69"/>
                <a:gd name="T25" fmla="*/ 150986961 h 26"/>
                <a:gd name="T26" fmla="*/ 339603921 w 69"/>
                <a:gd name="T27" fmla="*/ 143439261 h 26"/>
                <a:gd name="T28" fmla="*/ 257847700 w 69"/>
                <a:gd name="T29" fmla="*/ 166087855 h 26"/>
                <a:gd name="T30" fmla="*/ 238981651 w 69"/>
                <a:gd name="T31" fmla="*/ 166087855 h 26"/>
                <a:gd name="T32" fmla="*/ 213826084 w 69"/>
                <a:gd name="T33" fmla="*/ 173635554 h 26"/>
                <a:gd name="T34" fmla="*/ 125780345 w 69"/>
                <a:gd name="T35" fmla="*/ 196284148 h 26"/>
                <a:gd name="T36" fmla="*/ 207536565 w 69"/>
                <a:gd name="T37" fmla="*/ 166087855 h 26"/>
                <a:gd name="T38" fmla="*/ 163512442 w 69"/>
                <a:gd name="T39" fmla="*/ 143439261 h 26"/>
                <a:gd name="T40" fmla="*/ 125780345 w 69"/>
                <a:gd name="T41" fmla="*/ 120790668 h 26"/>
                <a:gd name="T42" fmla="*/ 88045740 w 69"/>
                <a:gd name="T43" fmla="*/ 143439261 h 26"/>
                <a:gd name="T44" fmla="*/ 62890172 w 69"/>
                <a:gd name="T45" fmla="*/ 135888814 h 26"/>
                <a:gd name="T46" fmla="*/ 0 w 69"/>
                <a:gd name="T47" fmla="*/ 120790668 h 26"/>
                <a:gd name="T48" fmla="*/ 18866049 w 69"/>
                <a:gd name="T49" fmla="*/ 98142074 h 26"/>
                <a:gd name="T50" fmla="*/ 31445086 w 69"/>
                <a:gd name="T51" fmla="*/ 67945781 h 26"/>
                <a:gd name="T52" fmla="*/ 62890172 w 69"/>
                <a:gd name="T53" fmla="*/ 60395334 h 26"/>
                <a:gd name="T54" fmla="*/ 56600653 w 69"/>
                <a:gd name="T55" fmla="*/ 37746740 h 26"/>
                <a:gd name="T56" fmla="*/ 75466702 w 69"/>
                <a:gd name="T57" fmla="*/ 37746740 h 26"/>
                <a:gd name="T58" fmla="*/ 100624777 w 69"/>
                <a:gd name="T59" fmla="*/ 30196293 h 26"/>
                <a:gd name="T60" fmla="*/ 144646393 w 69"/>
                <a:gd name="T61" fmla="*/ 37746740 h 26"/>
                <a:gd name="T62" fmla="*/ 150935912 w 69"/>
                <a:gd name="T63" fmla="*/ 60395334 h 26"/>
                <a:gd name="T64" fmla="*/ 169801960 w 69"/>
                <a:gd name="T65" fmla="*/ 60395334 h 26"/>
                <a:gd name="T66" fmla="*/ 169801960 w 69"/>
                <a:gd name="T67" fmla="*/ 90591627 h 26"/>
                <a:gd name="T68" fmla="*/ 194957528 w 69"/>
                <a:gd name="T69" fmla="*/ 67945781 h 2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69"/>
                <a:gd name="T106" fmla="*/ 0 h 26"/>
                <a:gd name="T107" fmla="*/ 69 w 69"/>
                <a:gd name="T108" fmla="*/ 26 h 2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69" h="26">
                  <a:moveTo>
                    <a:pt x="31" y="9"/>
                  </a:moveTo>
                  <a:cubicBezTo>
                    <a:pt x="30" y="14"/>
                    <a:pt x="43" y="12"/>
                    <a:pt x="45" y="15"/>
                  </a:cubicBezTo>
                  <a:cubicBezTo>
                    <a:pt x="48" y="9"/>
                    <a:pt x="36" y="8"/>
                    <a:pt x="45" y="8"/>
                  </a:cubicBezTo>
                  <a:cubicBezTo>
                    <a:pt x="47" y="2"/>
                    <a:pt x="39" y="7"/>
                    <a:pt x="41" y="2"/>
                  </a:cubicBezTo>
                  <a:cubicBezTo>
                    <a:pt x="45" y="3"/>
                    <a:pt x="46" y="0"/>
                    <a:pt x="51" y="1"/>
                  </a:cubicBezTo>
                  <a:cubicBezTo>
                    <a:pt x="50" y="4"/>
                    <a:pt x="53" y="3"/>
                    <a:pt x="54" y="4"/>
                  </a:cubicBezTo>
                  <a:cubicBezTo>
                    <a:pt x="54" y="4"/>
                    <a:pt x="53" y="6"/>
                    <a:pt x="54" y="6"/>
                  </a:cubicBezTo>
                  <a:cubicBezTo>
                    <a:pt x="55" y="7"/>
                    <a:pt x="57" y="8"/>
                    <a:pt x="59" y="11"/>
                  </a:cubicBezTo>
                  <a:cubicBezTo>
                    <a:pt x="61" y="10"/>
                    <a:pt x="61" y="7"/>
                    <a:pt x="63" y="8"/>
                  </a:cubicBezTo>
                  <a:cubicBezTo>
                    <a:pt x="66" y="8"/>
                    <a:pt x="67" y="9"/>
                    <a:pt x="68" y="11"/>
                  </a:cubicBezTo>
                  <a:cubicBezTo>
                    <a:pt x="68" y="11"/>
                    <a:pt x="69" y="13"/>
                    <a:pt x="69" y="13"/>
                  </a:cubicBezTo>
                  <a:cubicBezTo>
                    <a:pt x="67" y="15"/>
                    <a:pt x="69" y="14"/>
                    <a:pt x="68" y="19"/>
                  </a:cubicBezTo>
                  <a:cubicBezTo>
                    <a:pt x="65" y="16"/>
                    <a:pt x="62" y="20"/>
                    <a:pt x="59" y="20"/>
                  </a:cubicBezTo>
                  <a:cubicBezTo>
                    <a:pt x="57" y="21"/>
                    <a:pt x="56" y="19"/>
                    <a:pt x="54" y="19"/>
                  </a:cubicBezTo>
                  <a:cubicBezTo>
                    <a:pt x="50" y="19"/>
                    <a:pt x="44" y="21"/>
                    <a:pt x="41" y="22"/>
                  </a:cubicBezTo>
                  <a:cubicBezTo>
                    <a:pt x="40" y="22"/>
                    <a:pt x="38" y="21"/>
                    <a:pt x="38" y="22"/>
                  </a:cubicBezTo>
                  <a:cubicBezTo>
                    <a:pt x="37" y="23"/>
                    <a:pt x="36" y="22"/>
                    <a:pt x="34" y="23"/>
                  </a:cubicBezTo>
                  <a:cubicBezTo>
                    <a:pt x="32" y="24"/>
                    <a:pt x="25" y="26"/>
                    <a:pt x="20" y="26"/>
                  </a:cubicBezTo>
                  <a:cubicBezTo>
                    <a:pt x="21" y="21"/>
                    <a:pt x="27" y="22"/>
                    <a:pt x="33" y="22"/>
                  </a:cubicBezTo>
                  <a:cubicBezTo>
                    <a:pt x="33" y="16"/>
                    <a:pt x="28" y="20"/>
                    <a:pt x="26" y="19"/>
                  </a:cubicBezTo>
                  <a:cubicBezTo>
                    <a:pt x="23" y="18"/>
                    <a:pt x="22" y="18"/>
                    <a:pt x="20" y="16"/>
                  </a:cubicBezTo>
                  <a:cubicBezTo>
                    <a:pt x="17" y="15"/>
                    <a:pt x="17" y="19"/>
                    <a:pt x="14" y="19"/>
                  </a:cubicBezTo>
                  <a:cubicBezTo>
                    <a:pt x="12" y="19"/>
                    <a:pt x="12" y="18"/>
                    <a:pt x="10" y="18"/>
                  </a:cubicBezTo>
                  <a:cubicBezTo>
                    <a:pt x="7" y="17"/>
                    <a:pt x="3" y="19"/>
                    <a:pt x="0" y="16"/>
                  </a:cubicBezTo>
                  <a:cubicBezTo>
                    <a:pt x="0" y="14"/>
                    <a:pt x="2" y="14"/>
                    <a:pt x="3" y="13"/>
                  </a:cubicBezTo>
                  <a:cubicBezTo>
                    <a:pt x="3" y="13"/>
                    <a:pt x="4" y="9"/>
                    <a:pt x="5" y="9"/>
                  </a:cubicBezTo>
                  <a:cubicBezTo>
                    <a:pt x="6" y="8"/>
                    <a:pt x="9" y="9"/>
                    <a:pt x="10" y="8"/>
                  </a:cubicBezTo>
                  <a:cubicBezTo>
                    <a:pt x="11" y="7"/>
                    <a:pt x="5" y="6"/>
                    <a:pt x="9" y="5"/>
                  </a:cubicBezTo>
                  <a:cubicBezTo>
                    <a:pt x="10" y="5"/>
                    <a:pt x="11" y="5"/>
                    <a:pt x="12" y="5"/>
                  </a:cubicBezTo>
                  <a:cubicBezTo>
                    <a:pt x="13" y="5"/>
                    <a:pt x="14" y="4"/>
                    <a:pt x="16" y="4"/>
                  </a:cubicBezTo>
                  <a:cubicBezTo>
                    <a:pt x="17" y="4"/>
                    <a:pt x="22" y="4"/>
                    <a:pt x="23" y="5"/>
                  </a:cubicBezTo>
                  <a:cubicBezTo>
                    <a:pt x="24" y="6"/>
                    <a:pt x="23" y="7"/>
                    <a:pt x="24" y="8"/>
                  </a:cubicBezTo>
                  <a:cubicBezTo>
                    <a:pt x="25" y="8"/>
                    <a:pt x="27" y="7"/>
                    <a:pt x="27" y="8"/>
                  </a:cubicBezTo>
                  <a:cubicBezTo>
                    <a:pt x="28" y="9"/>
                    <a:pt x="24" y="13"/>
                    <a:pt x="27" y="12"/>
                  </a:cubicBezTo>
                  <a:cubicBezTo>
                    <a:pt x="28" y="12"/>
                    <a:pt x="29" y="8"/>
                    <a:pt x="31" y="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2" name="Freeform 109"/>
            <p:cNvSpPr>
              <a:spLocks/>
            </p:cNvSpPr>
            <p:nvPr/>
          </p:nvSpPr>
          <p:spPr bwMode="auto">
            <a:xfrm>
              <a:off x="2132013" y="2598738"/>
              <a:ext cx="138112" cy="100012"/>
            </a:xfrm>
            <a:custGeom>
              <a:avLst/>
              <a:gdLst>
                <a:gd name="T0" fmla="*/ 44140595 w 55"/>
                <a:gd name="T1" fmla="*/ 7306282 h 37"/>
                <a:gd name="T2" fmla="*/ 189173262 w 55"/>
                <a:gd name="T3" fmla="*/ 21918846 h 37"/>
                <a:gd name="T4" fmla="*/ 208089584 w 55"/>
                <a:gd name="T5" fmla="*/ 21918846 h 37"/>
                <a:gd name="T6" fmla="*/ 245924738 w 55"/>
                <a:gd name="T7" fmla="*/ 29225128 h 37"/>
                <a:gd name="T8" fmla="*/ 277454452 w 55"/>
                <a:gd name="T9" fmla="*/ 29225128 h 37"/>
                <a:gd name="T10" fmla="*/ 290065334 w 55"/>
                <a:gd name="T11" fmla="*/ 43837692 h 37"/>
                <a:gd name="T12" fmla="*/ 340511369 w 55"/>
                <a:gd name="T13" fmla="*/ 80369103 h 37"/>
                <a:gd name="T14" fmla="*/ 264841060 w 55"/>
                <a:gd name="T15" fmla="*/ 102287949 h 37"/>
                <a:gd name="T16" fmla="*/ 252230179 w 55"/>
                <a:gd name="T17" fmla="*/ 124206795 h 37"/>
                <a:gd name="T18" fmla="*/ 233313857 w 55"/>
                <a:gd name="T19" fmla="*/ 109594231 h 37"/>
                <a:gd name="T20" fmla="*/ 227008417 w 55"/>
                <a:gd name="T21" fmla="*/ 124206795 h 37"/>
                <a:gd name="T22" fmla="*/ 233313857 w 55"/>
                <a:gd name="T23" fmla="*/ 131513077 h 37"/>
                <a:gd name="T24" fmla="*/ 220700465 w 55"/>
                <a:gd name="T25" fmla="*/ 146128344 h 37"/>
                <a:gd name="T26" fmla="*/ 220700465 w 55"/>
                <a:gd name="T27" fmla="*/ 160740908 h 37"/>
                <a:gd name="T28" fmla="*/ 201784143 w 55"/>
                <a:gd name="T29" fmla="*/ 160740908 h 37"/>
                <a:gd name="T30" fmla="*/ 182867821 w 55"/>
                <a:gd name="T31" fmla="*/ 182659754 h 37"/>
                <a:gd name="T32" fmla="*/ 182867821 w 55"/>
                <a:gd name="T33" fmla="*/ 226497447 h 37"/>
                <a:gd name="T34" fmla="*/ 75670309 w 55"/>
                <a:gd name="T35" fmla="*/ 255722575 h 37"/>
                <a:gd name="T36" fmla="*/ 0 w 55"/>
                <a:gd name="T37" fmla="*/ 197272318 h 37"/>
                <a:gd name="T38" fmla="*/ 25224273 w 55"/>
                <a:gd name="T39" fmla="*/ 175353472 h 37"/>
                <a:gd name="T40" fmla="*/ 31529714 w 55"/>
                <a:gd name="T41" fmla="*/ 153434626 h 37"/>
                <a:gd name="T42" fmla="*/ 25224273 w 55"/>
                <a:gd name="T43" fmla="*/ 109594231 h 37"/>
                <a:gd name="T44" fmla="*/ 44140595 w 55"/>
                <a:gd name="T45" fmla="*/ 102287949 h 37"/>
                <a:gd name="T46" fmla="*/ 56751476 w 55"/>
                <a:gd name="T47" fmla="*/ 58450256 h 37"/>
                <a:gd name="T48" fmla="*/ 44140595 w 55"/>
                <a:gd name="T49" fmla="*/ 7306282 h 37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55"/>
                <a:gd name="T76" fmla="*/ 0 h 37"/>
                <a:gd name="T77" fmla="*/ 55 w 55"/>
                <a:gd name="T78" fmla="*/ 37 h 37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55" h="37">
                  <a:moveTo>
                    <a:pt x="7" y="1"/>
                  </a:moveTo>
                  <a:cubicBezTo>
                    <a:pt x="15" y="2"/>
                    <a:pt x="24" y="0"/>
                    <a:pt x="30" y="3"/>
                  </a:cubicBezTo>
                  <a:cubicBezTo>
                    <a:pt x="31" y="3"/>
                    <a:pt x="33" y="2"/>
                    <a:pt x="33" y="3"/>
                  </a:cubicBezTo>
                  <a:cubicBezTo>
                    <a:pt x="35" y="4"/>
                    <a:pt x="37" y="3"/>
                    <a:pt x="39" y="4"/>
                  </a:cubicBezTo>
                  <a:cubicBezTo>
                    <a:pt x="41" y="7"/>
                    <a:pt x="39" y="3"/>
                    <a:pt x="44" y="4"/>
                  </a:cubicBezTo>
                  <a:cubicBezTo>
                    <a:pt x="45" y="4"/>
                    <a:pt x="45" y="6"/>
                    <a:pt x="46" y="6"/>
                  </a:cubicBezTo>
                  <a:cubicBezTo>
                    <a:pt x="47" y="6"/>
                    <a:pt x="55" y="8"/>
                    <a:pt x="54" y="11"/>
                  </a:cubicBezTo>
                  <a:cubicBezTo>
                    <a:pt x="50" y="12"/>
                    <a:pt x="45" y="13"/>
                    <a:pt x="42" y="14"/>
                  </a:cubicBezTo>
                  <a:cubicBezTo>
                    <a:pt x="40" y="15"/>
                    <a:pt x="41" y="16"/>
                    <a:pt x="40" y="17"/>
                  </a:cubicBezTo>
                  <a:cubicBezTo>
                    <a:pt x="40" y="17"/>
                    <a:pt x="38" y="15"/>
                    <a:pt x="37" y="15"/>
                  </a:cubicBezTo>
                  <a:cubicBezTo>
                    <a:pt x="38" y="15"/>
                    <a:pt x="36" y="18"/>
                    <a:pt x="36" y="17"/>
                  </a:cubicBezTo>
                  <a:cubicBezTo>
                    <a:pt x="36" y="18"/>
                    <a:pt x="37" y="19"/>
                    <a:pt x="37" y="18"/>
                  </a:cubicBezTo>
                  <a:cubicBezTo>
                    <a:pt x="37" y="20"/>
                    <a:pt x="35" y="19"/>
                    <a:pt x="35" y="20"/>
                  </a:cubicBezTo>
                  <a:cubicBezTo>
                    <a:pt x="34" y="20"/>
                    <a:pt x="35" y="22"/>
                    <a:pt x="35" y="22"/>
                  </a:cubicBezTo>
                  <a:cubicBezTo>
                    <a:pt x="34" y="23"/>
                    <a:pt x="32" y="22"/>
                    <a:pt x="32" y="22"/>
                  </a:cubicBezTo>
                  <a:cubicBezTo>
                    <a:pt x="31" y="23"/>
                    <a:pt x="31" y="25"/>
                    <a:pt x="29" y="25"/>
                  </a:cubicBezTo>
                  <a:cubicBezTo>
                    <a:pt x="29" y="31"/>
                    <a:pt x="29" y="31"/>
                    <a:pt x="29" y="31"/>
                  </a:cubicBezTo>
                  <a:cubicBezTo>
                    <a:pt x="22" y="31"/>
                    <a:pt x="23" y="37"/>
                    <a:pt x="12" y="35"/>
                  </a:cubicBezTo>
                  <a:cubicBezTo>
                    <a:pt x="14" y="27"/>
                    <a:pt x="5" y="29"/>
                    <a:pt x="0" y="27"/>
                  </a:cubicBezTo>
                  <a:cubicBezTo>
                    <a:pt x="0" y="25"/>
                    <a:pt x="3" y="25"/>
                    <a:pt x="4" y="24"/>
                  </a:cubicBezTo>
                  <a:cubicBezTo>
                    <a:pt x="4" y="24"/>
                    <a:pt x="1" y="20"/>
                    <a:pt x="5" y="21"/>
                  </a:cubicBezTo>
                  <a:cubicBezTo>
                    <a:pt x="5" y="19"/>
                    <a:pt x="3" y="18"/>
                    <a:pt x="4" y="15"/>
                  </a:cubicBezTo>
                  <a:cubicBezTo>
                    <a:pt x="6" y="17"/>
                    <a:pt x="6" y="16"/>
                    <a:pt x="7" y="14"/>
                  </a:cubicBezTo>
                  <a:cubicBezTo>
                    <a:pt x="7" y="12"/>
                    <a:pt x="9" y="12"/>
                    <a:pt x="9" y="8"/>
                  </a:cubicBezTo>
                  <a:cubicBezTo>
                    <a:pt x="10" y="4"/>
                    <a:pt x="5" y="7"/>
                    <a:pt x="7" y="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" name="Freeform 110"/>
            <p:cNvSpPr>
              <a:spLocks/>
            </p:cNvSpPr>
            <p:nvPr/>
          </p:nvSpPr>
          <p:spPr bwMode="auto">
            <a:xfrm>
              <a:off x="2409825" y="2617788"/>
              <a:ext cx="30163" cy="25400"/>
            </a:xfrm>
            <a:custGeom>
              <a:avLst/>
              <a:gdLst>
                <a:gd name="T0" fmla="*/ 12635783 w 12"/>
                <a:gd name="T1" fmla="*/ 0 h 9"/>
                <a:gd name="T2" fmla="*/ 63181431 w 12"/>
                <a:gd name="T3" fmla="*/ 0 h 9"/>
                <a:gd name="T4" fmla="*/ 75817214 w 12"/>
                <a:gd name="T5" fmla="*/ 47788689 h 9"/>
                <a:gd name="T6" fmla="*/ 56862282 w 12"/>
                <a:gd name="T7" fmla="*/ 71684444 h 9"/>
                <a:gd name="T8" fmla="*/ 0 w 12"/>
                <a:gd name="T9" fmla="*/ 39824378 h 9"/>
                <a:gd name="T10" fmla="*/ 12635783 w 12"/>
                <a:gd name="T11" fmla="*/ 0 h 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2"/>
                <a:gd name="T19" fmla="*/ 0 h 9"/>
                <a:gd name="T20" fmla="*/ 12 w 12"/>
                <a:gd name="T21" fmla="*/ 9 h 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2" h="9">
                  <a:moveTo>
                    <a:pt x="2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10" y="3"/>
                    <a:pt x="12" y="3"/>
                    <a:pt x="12" y="6"/>
                  </a:cubicBezTo>
                  <a:cubicBezTo>
                    <a:pt x="9" y="5"/>
                    <a:pt x="9" y="7"/>
                    <a:pt x="9" y="9"/>
                  </a:cubicBezTo>
                  <a:cubicBezTo>
                    <a:pt x="7" y="7"/>
                    <a:pt x="5" y="4"/>
                    <a:pt x="0" y="5"/>
                  </a:cubicBezTo>
                  <a:cubicBezTo>
                    <a:pt x="1" y="3"/>
                    <a:pt x="2" y="2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4" name="Freeform 111"/>
            <p:cNvSpPr>
              <a:spLocks/>
            </p:cNvSpPr>
            <p:nvPr/>
          </p:nvSpPr>
          <p:spPr bwMode="auto">
            <a:xfrm>
              <a:off x="2563813" y="2609850"/>
              <a:ext cx="68262" cy="53975"/>
            </a:xfrm>
            <a:custGeom>
              <a:avLst/>
              <a:gdLst>
                <a:gd name="T0" fmla="*/ 148586871 w 28"/>
                <a:gd name="T1" fmla="*/ 14567853 h 20"/>
                <a:gd name="T2" fmla="*/ 154530540 w 28"/>
                <a:gd name="T3" fmla="*/ 65549939 h 20"/>
                <a:gd name="T4" fmla="*/ 142643201 w 28"/>
                <a:gd name="T5" fmla="*/ 80115093 h 20"/>
                <a:gd name="T6" fmla="*/ 101039950 w 28"/>
                <a:gd name="T7" fmla="*/ 94682945 h 20"/>
                <a:gd name="T8" fmla="*/ 29718349 w 28"/>
                <a:gd name="T9" fmla="*/ 145665031 h 20"/>
                <a:gd name="T10" fmla="*/ 23774679 w 28"/>
                <a:gd name="T11" fmla="*/ 101966871 h 20"/>
                <a:gd name="T12" fmla="*/ 5943670 w 28"/>
                <a:gd name="T13" fmla="*/ 80115093 h 20"/>
                <a:gd name="T14" fmla="*/ 5943670 w 28"/>
                <a:gd name="T15" fmla="*/ 29133006 h 20"/>
                <a:gd name="T16" fmla="*/ 23774679 w 28"/>
                <a:gd name="T17" fmla="*/ 14567853 h 20"/>
                <a:gd name="T18" fmla="*/ 47546921 w 28"/>
                <a:gd name="T19" fmla="*/ 0 h 20"/>
                <a:gd name="T20" fmla="*/ 112927289 w 28"/>
                <a:gd name="T21" fmla="*/ 21849080 h 20"/>
                <a:gd name="T22" fmla="*/ 148586871 w 28"/>
                <a:gd name="T23" fmla="*/ 14567853 h 20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28"/>
                <a:gd name="T37" fmla="*/ 0 h 20"/>
                <a:gd name="T38" fmla="*/ 28 w 28"/>
                <a:gd name="T39" fmla="*/ 20 h 20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28" h="20">
                  <a:moveTo>
                    <a:pt x="25" y="2"/>
                  </a:moveTo>
                  <a:cubicBezTo>
                    <a:pt x="28" y="1"/>
                    <a:pt x="26" y="7"/>
                    <a:pt x="26" y="9"/>
                  </a:cubicBezTo>
                  <a:cubicBezTo>
                    <a:pt x="24" y="8"/>
                    <a:pt x="24" y="10"/>
                    <a:pt x="24" y="11"/>
                  </a:cubicBezTo>
                  <a:cubicBezTo>
                    <a:pt x="19" y="9"/>
                    <a:pt x="18" y="17"/>
                    <a:pt x="17" y="13"/>
                  </a:cubicBezTo>
                  <a:cubicBezTo>
                    <a:pt x="13" y="16"/>
                    <a:pt x="11" y="19"/>
                    <a:pt x="5" y="20"/>
                  </a:cubicBezTo>
                  <a:cubicBezTo>
                    <a:pt x="4" y="19"/>
                    <a:pt x="4" y="17"/>
                    <a:pt x="4" y="14"/>
                  </a:cubicBezTo>
                  <a:cubicBezTo>
                    <a:pt x="3" y="13"/>
                    <a:pt x="2" y="13"/>
                    <a:pt x="1" y="11"/>
                  </a:cubicBezTo>
                  <a:cubicBezTo>
                    <a:pt x="0" y="9"/>
                    <a:pt x="2" y="7"/>
                    <a:pt x="1" y="4"/>
                  </a:cubicBezTo>
                  <a:cubicBezTo>
                    <a:pt x="4" y="5"/>
                    <a:pt x="4" y="3"/>
                    <a:pt x="4" y="2"/>
                  </a:cubicBezTo>
                  <a:cubicBezTo>
                    <a:pt x="6" y="2"/>
                    <a:pt x="8" y="2"/>
                    <a:pt x="8" y="0"/>
                  </a:cubicBezTo>
                  <a:cubicBezTo>
                    <a:pt x="10" y="3"/>
                    <a:pt x="17" y="0"/>
                    <a:pt x="19" y="3"/>
                  </a:cubicBezTo>
                  <a:cubicBezTo>
                    <a:pt x="22" y="3"/>
                    <a:pt x="25" y="4"/>
                    <a:pt x="25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5" name="Freeform 112"/>
            <p:cNvSpPr>
              <a:spLocks/>
            </p:cNvSpPr>
            <p:nvPr/>
          </p:nvSpPr>
          <p:spPr bwMode="auto">
            <a:xfrm>
              <a:off x="3590925" y="2816225"/>
              <a:ext cx="149225" cy="79375"/>
            </a:xfrm>
            <a:custGeom>
              <a:avLst/>
              <a:gdLst>
                <a:gd name="T0" fmla="*/ 272166503 w 60"/>
                <a:gd name="T1" fmla="*/ 0 h 29"/>
                <a:gd name="T2" fmla="*/ 303093385 w 60"/>
                <a:gd name="T3" fmla="*/ 22474073 h 29"/>
                <a:gd name="T4" fmla="*/ 334022753 w 60"/>
                <a:gd name="T5" fmla="*/ 37456789 h 29"/>
                <a:gd name="T6" fmla="*/ 321649513 w 60"/>
                <a:gd name="T7" fmla="*/ 52439504 h 29"/>
                <a:gd name="T8" fmla="*/ 364949634 w 60"/>
                <a:gd name="T9" fmla="*/ 89899030 h 29"/>
                <a:gd name="T10" fmla="*/ 340208129 w 60"/>
                <a:gd name="T11" fmla="*/ 149829892 h 29"/>
                <a:gd name="T12" fmla="*/ 315464137 w 60"/>
                <a:gd name="T13" fmla="*/ 157321250 h 29"/>
                <a:gd name="T14" fmla="*/ 278351880 w 60"/>
                <a:gd name="T15" fmla="*/ 179798060 h 29"/>
                <a:gd name="T16" fmla="*/ 253607888 w 60"/>
                <a:gd name="T17" fmla="*/ 194780776 h 29"/>
                <a:gd name="T18" fmla="*/ 235051759 w 60"/>
                <a:gd name="T19" fmla="*/ 202272134 h 29"/>
                <a:gd name="T20" fmla="*/ 129897875 w 60"/>
                <a:gd name="T21" fmla="*/ 209763491 h 29"/>
                <a:gd name="T22" fmla="*/ 123712499 w 60"/>
                <a:gd name="T23" fmla="*/ 202272134 h 29"/>
                <a:gd name="T24" fmla="*/ 86597755 w 60"/>
                <a:gd name="T25" fmla="*/ 179798060 h 29"/>
                <a:gd name="T26" fmla="*/ 74227002 w 60"/>
                <a:gd name="T27" fmla="*/ 172306703 h 29"/>
                <a:gd name="T28" fmla="*/ 86597755 w 60"/>
                <a:gd name="T29" fmla="*/ 157321250 h 29"/>
                <a:gd name="T30" fmla="*/ 61856250 w 60"/>
                <a:gd name="T31" fmla="*/ 142338534 h 29"/>
                <a:gd name="T32" fmla="*/ 61856250 w 60"/>
                <a:gd name="T33" fmla="*/ 74916315 h 29"/>
                <a:gd name="T34" fmla="*/ 12370753 w 60"/>
                <a:gd name="T35" fmla="*/ 89899030 h 29"/>
                <a:gd name="T36" fmla="*/ 30926881 w 60"/>
                <a:gd name="T37" fmla="*/ 44948147 h 29"/>
                <a:gd name="T38" fmla="*/ 98968507 w 60"/>
                <a:gd name="T39" fmla="*/ 44948147 h 29"/>
                <a:gd name="T40" fmla="*/ 105153883 w 60"/>
                <a:gd name="T41" fmla="*/ 89899030 h 29"/>
                <a:gd name="T42" fmla="*/ 129897875 w 60"/>
                <a:gd name="T43" fmla="*/ 44948147 h 29"/>
                <a:gd name="T44" fmla="*/ 185568749 w 60"/>
                <a:gd name="T45" fmla="*/ 67424957 h 29"/>
                <a:gd name="T46" fmla="*/ 204124878 w 60"/>
                <a:gd name="T47" fmla="*/ 44948147 h 29"/>
                <a:gd name="T48" fmla="*/ 253607888 w 60"/>
                <a:gd name="T49" fmla="*/ 37456789 h 29"/>
                <a:gd name="T50" fmla="*/ 272166503 w 60"/>
                <a:gd name="T51" fmla="*/ 0 h 29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60"/>
                <a:gd name="T79" fmla="*/ 0 h 29"/>
                <a:gd name="T80" fmla="*/ 60 w 60"/>
                <a:gd name="T81" fmla="*/ 29 h 29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60" h="29">
                  <a:moveTo>
                    <a:pt x="44" y="0"/>
                  </a:moveTo>
                  <a:cubicBezTo>
                    <a:pt x="45" y="1"/>
                    <a:pt x="47" y="2"/>
                    <a:pt x="49" y="3"/>
                  </a:cubicBezTo>
                  <a:cubicBezTo>
                    <a:pt x="50" y="3"/>
                    <a:pt x="53" y="4"/>
                    <a:pt x="54" y="5"/>
                  </a:cubicBezTo>
                  <a:cubicBezTo>
                    <a:pt x="54" y="5"/>
                    <a:pt x="52" y="7"/>
                    <a:pt x="52" y="7"/>
                  </a:cubicBezTo>
                  <a:cubicBezTo>
                    <a:pt x="52" y="10"/>
                    <a:pt x="56" y="13"/>
                    <a:pt x="59" y="12"/>
                  </a:cubicBezTo>
                  <a:cubicBezTo>
                    <a:pt x="60" y="15"/>
                    <a:pt x="59" y="17"/>
                    <a:pt x="55" y="20"/>
                  </a:cubicBezTo>
                  <a:cubicBezTo>
                    <a:pt x="54" y="21"/>
                    <a:pt x="52" y="21"/>
                    <a:pt x="51" y="21"/>
                  </a:cubicBezTo>
                  <a:cubicBezTo>
                    <a:pt x="48" y="23"/>
                    <a:pt x="49" y="23"/>
                    <a:pt x="45" y="24"/>
                  </a:cubicBezTo>
                  <a:cubicBezTo>
                    <a:pt x="45" y="24"/>
                    <a:pt x="41" y="25"/>
                    <a:pt x="41" y="26"/>
                  </a:cubicBezTo>
                  <a:cubicBezTo>
                    <a:pt x="40" y="27"/>
                    <a:pt x="40" y="27"/>
                    <a:pt x="38" y="27"/>
                  </a:cubicBezTo>
                  <a:cubicBezTo>
                    <a:pt x="37" y="27"/>
                    <a:pt x="26" y="29"/>
                    <a:pt x="21" y="28"/>
                  </a:cubicBezTo>
                  <a:cubicBezTo>
                    <a:pt x="21" y="28"/>
                    <a:pt x="21" y="27"/>
                    <a:pt x="20" y="27"/>
                  </a:cubicBezTo>
                  <a:cubicBezTo>
                    <a:pt x="18" y="27"/>
                    <a:pt x="17" y="24"/>
                    <a:pt x="14" y="24"/>
                  </a:cubicBezTo>
                  <a:cubicBezTo>
                    <a:pt x="13" y="24"/>
                    <a:pt x="13" y="23"/>
                    <a:pt x="12" y="23"/>
                  </a:cubicBezTo>
                  <a:cubicBezTo>
                    <a:pt x="12" y="21"/>
                    <a:pt x="13" y="22"/>
                    <a:pt x="14" y="21"/>
                  </a:cubicBezTo>
                  <a:cubicBezTo>
                    <a:pt x="14" y="20"/>
                    <a:pt x="11" y="20"/>
                    <a:pt x="10" y="19"/>
                  </a:cubicBezTo>
                  <a:cubicBezTo>
                    <a:pt x="9" y="16"/>
                    <a:pt x="11" y="14"/>
                    <a:pt x="10" y="10"/>
                  </a:cubicBezTo>
                  <a:cubicBezTo>
                    <a:pt x="5" y="9"/>
                    <a:pt x="5" y="15"/>
                    <a:pt x="2" y="12"/>
                  </a:cubicBezTo>
                  <a:cubicBezTo>
                    <a:pt x="0" y="7"/>
                    <a:pt x="6" y="10"/>
                    <a:pt x="5" y="6"/>
                  </a:cubicBezTo>
                  <a:cubicBezTo>
                    <a:pt x="10" y="7"/>
                    <a:pt x="9" y="6"/>
                    <a:pt x="16" y="6"/>
                  </a:cubicBezTo>
                  <a:cubicBezTo>
                    <a:pt x="17" y="9"/>
                    <a:pt x="20" y="9"/>
                    <a:pt x="17" y="12"/>
                  </a:cubicBezTo>
                  <a:cubicBezTo>
                    <a:pt x="21" y="12"/>
                    <a:pt x="22" y="10"/>
                    <a:pt x="21" y="6"/>
                  </a:cubicBezTo>
                  <a:cubicBezTo>
                    <a:pt x="22" y="9"/>
                    <a:pt x="34" y="3"/>
                    <a:pt x="30" y="9"/>
                  </a:cubicBezTo>
                  <a:cubicBezTo>
                    <a:pt x="33" y="10"/>
                    <a:pt x="32" y="6"/>
                    <a:pt x="33" y="6"/>
                  </a:cubicBezTo>
                  <a:cubicBezTo>
                    <a:pt x="35" y="5"/>
                    <a:pt x="38" y="5"/>
                    <a:pt x="41" y="5"/>
                  </a:cubicBezTo>
                  <a:cubicBezTo>
                    <a:pt x="43" y="4"/>
                    <a:pt x="44" y="3"/>
                    <a:pt x="4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6" name="Freeform 113"/>
            <p:cNvSpPr>
              <a:spLocks/>
            </p:cNvSpPr>
            <p:nvPr/>
          </p:nvSpPr>
          <p:spPr bwMode="auto">
            <a:xfrm>
              <a:off x="2684463" y="2835275"/>
              <a:ext cx="92075" cy="71438"/>
            </a:xfrm>
            <a:custGeom>
              <a:avLst/>
              <a:gdLst>
                <a:gd name="T0" fmla="*/ 65414172 w 36"/>
                <a:gd name="T1" fmla="*/ 0 h 26"/>
                <a:gd name="T2" fmla="*/ 117748579 w 36"/>
                <a:gd name="T3" fmla="*/ 67945781 h 26"/>
                <a:gd name="T4" fmla="*/ 137370785 w 36"/>
                <a:gd name="T5" fmla="*/ 52844887 h 26"/>
                <a:gd name="T6" fmla="*/ 163537988 w 36"/>
                <a:gd name="T7" fmla="*/ 90591627 h 26"/>
                <a:gd name="T8" fmla="*/ 202787515 w 36"/>
                <a:gd name="T9" fmla="*/ 143439261 h 26"/>
                <a:gd name="T10" fmla="*/ 235494601 w 36"/>
                <a:gd name="T11" fmla="*/ 150986961 h 26"/>
                <a:gd name="T12" fmla="*/ 117748579 w 36"/>
                <a:gd name="T13" fmla="*/ 158537408 h 26"/>
                <a:gd name="T14" fmla="*/ 71956613 w 36"/>
                <a:gd name="T15" fmla="*/ 196284148 h 26"/>
                <a:gd name="T16" fmla="*/ 0 w 36"/>
                <a:gd name="T17" fmla="*/ 158537408 h 26"/>
                <a:gd name="T18" fmla="*/ 19624763 w 36"/>
                <a:gd name="T19" fmla="*/ 150986961 h 26"/>
                <a:gd name="T20" fmla="*/ 26167203 w 36"/>
                <a:gd name="T21" fmla="*/ 128338367 h 26"/>
                <a:gd name="T22" fmla="*/ 26167203 w 36"/>
                <a:gd name="T23" fmla="*/ 37746740 h 26"/>
                <a:gd name="T24" fmla="*/ 65414172 w 36"/>
                <a:gd name="T25" fmla="*/ 0 h 2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36"/>
                <a:gd name="T40" fmla="*/ 0 h 26"/>
                <a:gd name="T41" fmla="*/ 36 w 36"/>
                <a:gd name="T42" fmla="*/ 26 h 2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36" h="26">
                  <a:moveTo>
                    <a:pt x="10" y="0"/>
                  </a:moveTo>
                  <a:cubicBezTo>
                    <a:pt x="12" y="4"/>
                    <a:pt x="19" y="2"/>
                    <a:pt x="18" y="9"/>
                  </a:cubicBezTo>
                  <a:cubicBezTo>
                    <a:pt x="19" y="10"/>
                    <a:pt x="21" y="7"/>
                    <a:pt x="21" y="7"/>
                  </a:cubicBezTo>
                  <a:cubicBezTo>
                    <a:pt x="23" y="8"/>
                    <a:pt x="22" y="11"/>
                    <a:pt x="25" y="12"/>
                  </a:cubicBezTo>
                  <a:cubicBezTo>
                    <a:pt x="27" y="12"/>
                    <a:pt x="29" y="17"/>
                    <a:pt x="31" y="19"/>
                  </a:cubicBezTo>
                  <a:cubicBezTo>
                    <a:pt x="35" y="17"/>
                    <a:pt x="34" y="17"/>
                    <a:pt x="36" y="20"/>
                  </a:cubicBezTo>
                  <a:cubicBezTo>
                    <a:pt x="33" y="23"/>
                    <a:pt x="24" y="21"/>
                    <a:pt x="18" y="21"/>
                  </a:cubicBezTo>
                  <a:cubicBezTo>
                    <a:pt x="16" y="23"/>
                    <a:pt x="12" y="23"/>
                    <a:pt x="11" y="26"/>
                  </a:cubicBezTo>
                  <a:cubicBezTo>
                    <a:pt x="8" y="24"/>
                    <a:pt x="6" y="20"/>
                    <a:pt x="0" y="21"/>
                  </a:cubicBezTo>
                  <a:cubicBezTo>
                    <a:pt x="0" y="20"/>
                    <a:pt x="2" y="20"/>
                    <a:pt x="3" y="20"/>
                  </a:cubicBezTo>
                  <a:cubicBezTo>
                    <a:pt x="1" y="18"/>
                    <a:pt x="1" y="17"/>
                    <a:pt x="4" y="17"/>
                  </a:cubicBezTo>
                  <a:cubicBezTo>
                    <a:pt x="1" y="12"/>
                    <a:pt x="4" y="10"/>
                    <a:pt x="4" y="5"/>
                  </a:cubicBezTo>
                  <a:cubicBezTo>
                    <a:pt x="7" y="4"/>
                    <a:pt x="10" y="4"/>
                    <a:pt x="1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7" name="Freeform 114"/>
            <p:cNvSpPr>
              <a:spLocks/>
            </p:cNvSpPr>
            <p:nvPr/>
          </p:nvSpPr>
          <p:spPr bwMode="auto">
            <a:xfrm>
              <a:off x="5308600" y="3954463"/>
              <a:ext cx="152400" cy="173037"/>
            </a:xfrm>
            <a:custGeom>
              <a:avLst/>
              <a:gdLst>
                <a:gd name="T0" fmla="*/ 32258000 w 60"/>
                <a:gd name="T1" fmla="*/ 65789208 h 64"/>
                <a:gd name="T2" fmla="*/ 12903200 w 60"/>
                <a:gd name="T3" fmla="*/ 51170285 h 64"/>
                <a:gd name="T4" fmla="*/ 0 w 60"/>
                <a:gd name="T5" fmla="*/ 21929736 h 64"/>
                <a:gd name="T6" fmla="*/ 70967600 w 60"/>
                <a:gd name="T7" fmla="*/ 14618923 h 64"/>
                <a:gd name="T8" fmla="*/ 103225600 w 60"/>
                <a:gd name="T9" fmla="*/ 29240549 h 64"/>
                <a:gd name="T10" fmla="*/ 103225600 w 60"/>
                <a:gd name="T11" fmla="*/ 51170285 h 64"/>
                <a:gd name="T12" fmla="*/ 122580400 w 60"/>
                <a:gd name="T13" fmla="*/ 73100021 h 64"/>
                <a:gd name="T14" fmla="*/ 161290000 w 60"/>
                <a:gd name="T15" fmla="*/ 95029757 h 64"/>
                <a:gd name="T16" fmla="*/ 225806000 w 60"/>
                <a:gd name="T17" fmla="*/ 153510856 h 64"/>
                <a:gd name="T18" fmla="*/ 238709200 w 60"/>
                <a:gd name="T19" fmla="*/ 182751405 h 64"/>
                <a:gd name="T20" fmla="*/ 270967200 w 60"/>
                <a:gd name="T21" fmla="*/ 197370328 h 64"/>
                <a:gd name="T22" fmla="*/ 283870400 w 60"/>
                <a:gd name="T23" fmla="*/ 219300064 h 64"/>
                <a:gd name="T24" fmla="*/ 283870400 w 60"/>
                <a:gd name="T25" fmla="*/ 233921691 h 64"/>
                <a:gd name="T26" fmla="*/ 303225200 w 60"/>
                <a:gd name="T27" fmla="*/ 255851427 h 64"/>
                <a:gd name="T28" fmla="*/ 329031600 w 60"/>
                <a:gd name="T29" fmla="*/ 285089272 h 64"/>
                <a:gd name="T30" fmla="*/ 348386400 w 60"/>
                <a:gd name="T31" fmla="*/ 307021712 h 64"/>
                <a:gd name="T32" fmla="*/ 367741200 w 60"/>
                <a:gd name="T33" fmla="*/ 358189294 h 64"/>
                <a:gd name="T34" fmla="*/ 374192800 w 60"/>
                <a:gd name="T35" fmla="*/ 402051470 h 64"/>
                <a:gd name="T36" fmla="*/ 387096000 w 60"/>
                <a:gd name="T37" fmla="*/ 431289315 h 64"/>
                <a:gd name="T38" fmla="*/ 341934800 w 60"/>
                <a:gd name="T39" fmla="*/ 445910942 h 64"/>
                <a:gd name="T40" fmla="*/ 303225200 w 60"/>
                <a:gd name="T41" fmla="*/ 445910942 h 64"/>
                <a:gd name="T42" fmla="*/ 303225200 w 60"/>
                <a:gd name="T43" fmla="*/ 423981206 h 64"/>
                <a:gd name="T44" fmla="*/ 283870400 w 60"/>
                <a:gd name="T45" fmla="*/ 423981206 h 64"/>
                <a:gd name="T46" fmla="*/ 238709200 w 60"/>
                <a:gd name="T47" fmla="*/ 380121733 h 64"/>
                <a:gd name="T48" fmla="*/ 251612400 w 60"/>
                <a:gd name="T49" fmla="*/ 358189294 h 64"/>
                <a:gd name="T50" fmla="*/ 238709200 w 60"/>
                <a:gd name="T51" fmla="*/ 358189294 h 64"/>
                <a:gd name="T52" fmla="*/ 232257600 w 60"/>
                <a:gd name="T53" fmla="*/ 336259558 h 64"/>
                <a:gd name="T54" fmla="*/ 212902800 w 60"/>
                <a:gd name="T55" fmla="*/ 336259558 h 64"/>
                <a:gd name="T56" fmla="*/ 180644800 w 60"/>
                <a:gd name="T57" fmla="*/ 299710899 h 64"/>
                <a:gd name="T58" fmla="*/ 161290000 w 60"/>
                <a:gd name="T59" fmla="*/ 226610877 h 64"/>
                <a:gd name="T60" fmla="*/ 148386800 w 60"/>
                <a:gd name="T61" fmla="*/ 248540613 h 64"/>
                <a:gd name="T62" fmla="*/ 135483600 w 60"/>
                <a:gd name="T63" fmla="*/ 197370328 h 64"/>
                <a:gd name="T64" fmla="*/ 116128800 w 60"/>
                <a:gd name="T65" fmla="*/ 175440592 h 64"/>
                <a:gd name="T66" fmla="*/ 96774000 w 60"/>
                <a:gd name="T67" fmla="*/ 168129779 h 64"/>
                <a:gd name="T68" fmla="*/ 90322400 w 60"/>
                <a:gd name="T69" fmla="*/ 124270307 h 64"/>
                <a:gd name="T70" fmla="*/ 58064400 w 60"/>
                <a:gd name="T71" fmla="*/ 102340571 h 64"/>
                <a:gd name="T72" fmla="*/ 45161200 w 60"/>
                <a:gd name="T73" fmla="*/ 80410835 h 64"/>
                <a:gd name="T74" fmla="*/ 32258000 w 60"/>
                <a:gd name="T75" fmla="*/ 65789208 h 64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60"/>
                <a:gd name="T115" fmla="*/ 0 h 64"/>
                <a:gd name="T116" fmla="*/ 60 w 60"/>
                <a:gd name="T117" fmla="*/ 64 h 64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60" h="64">
                  <a:moveTo>
                    <a:pt x="5" y="9"/>
                  </a:moveTo>
                  <a:cubicBezTo>
                    <a:pt x="5" y="7"/>
                    <a:pt x="3" y="8"/>
                    <a:pt x="2" y="7"/>
                  </a:cubicBezTo>
                  <a:cubicBezTo>
                    <a:pt x="1" y="6"/>
                    <a:pt x="2" y="3"/>
                    <a:pt x="0" y="3"/>
                  </a:cubicBezTo>
                  <a:cubicBezTo>
                    <a:pt x="3" y="0"/>
                    <a:pt x="6" y="4"/>
                    <a:pt x="11" y="2"/>
                  </a:cubicBezTo>
                  <a:cubicBezTo>
                    <a:pt x="10" y="5"/>
                    <a:pt x="15" y="3"/>
                    <a:pt x="16" y="4"/>
                  </a:cubicBezTo>
                  <a:cubicBezTo>
                    <a:pt x="17" y="5"/>
                    <a:pt x="16" y="7"/>
                    <a:pt x="16" y="7"/>
                  </a:cubicBezTo>
                  <a:cubicBezTo>
                    <a:pt x="18" y="8"/>
                    <a:pt x="20" y="7"/>
                    <a:pt x="19" y="10"/>
                  </a:cubicBezTo>
                  <a:cubicBezTo>
                    <a:pt x="23" y="9"/>
                    <a:pt x="22" y="13"/>
                    <a:pt x="25" y="13"/>
                  </a:cubicBezTo>
                  <a:cubicBezTo>
                    <a:pt x="27" y="13"/>
                    <a:pt x="31" y="21"/>
                    <a:pt x="35" y="21"/>
                  </a:cubicBezTo>
                  <a:cubicBezTo>
                    <a:pt x="38" y="21"/>
                    <a:pt x="36" y="24"/>
                    <a:pt x="37" y="25"/>
                  </a:cubicBezTo>
                  <a:cubicBezTo>
                    <a:pt x="38" y="26"/>
                    <a:pt x="41" y="26"/>
                    <a:pt x="42" y="27"/>
                  </a:cubicBezTo>
                  <a:cubicBezTo>
                    <a:pt x="42" y="27"/>
                    <a:pt x="44" y="29"/>
                    <a:pt x="44" y="30"/>
                  </a:cubicBezTo>
                  <a:cubicBezTo>
                    <a:pt x="45" y="30"/>
                    <a:pt x="44" y="32"/>
                    <a:pt x="44" y="32"/>
                  </a:cubicBezTo>
                  <a:cubicBezTo>
                    <a:pt x="45" y="33"/>
                    <a:pt x="46" y="34"/>
                    <a:pt x="47" y="35"/>
                  </a:cubicBezTo>
                  <a:cubicBezTo>
                    <a:pt x="48" y="36"/>
                    <a:pt x="49" y="39"/>
                    <a:pt x="51" y="39"/>
                  </a:cubicBezTo>
                  <a:cubicBezTo>
                    <a:pt x="52" y="40"/>
                    <a:pt x="54" y="42"/>
                    <a:pt x="54" y="42"/>
                  </a:cubicBezTo>
                  <a:cubicBezTo>
                    <a:pt x="56" y="44"/>
                    <a:pt x="55" y="49"/>
                    <a:pt x="57" y="49"/>
                  </a:cubicBezTo>
                  <a:cubicBezTo>
                    <a:pt x="59" y="49"/>
                    <a:pt x="59" y="53"/>
                    <a:pt x="58" y="55"/>
                  </a:cubicBezTo>
                  <a:cubicBezTo>
                    <a:pt x="58" y="57"/>
                    <a:pt x="55" y="59"/>
                    <a:pt x="60" y="59"/>
                  </a:cubicBezTo>
                  <a:cubicBezTo>
                    <a:pt x="59" y="64"/>
                    <a:pt x="55" y="61"/>
                    <a:pt x="53" y="61"/>
                  </a:cubicBezTo>
                  <a:cubicBezTo>
                    <a:pt x="51" y="60"/>
                    <a:pt x="49" y="61"/>
                    <a:pt x="47" y="61"/>
                  </a:cubicBezTo>
                  <a:cubicBezTo>
                    <a:pt x="47" y="60"/>
                    <a:pt x="48" y="58"/>
                    <a:pt x="47" y="58"/>
                  </a:cubicBezTo>
                  <a:cubicBezTo>
                    <a:pt x="47" y="57"/>
                    <a:pt x="45" y="58"/>
                    <a:pt x="44" y="58"/>
                  </a:cubicBezTo>
                  <a:cubicBezTo>
                    <a:pt x="43" y="57"/>
                    <a:pt x="41" y="52"/>
                    <a:pt x="37" y="52"/>
                  </a:cubicBezTo>
                  <a:cubicBezTo>
                    <a:pt x="38" y="51"/>
                    <a:pt x="39" y="51"/>
                    <a:pt x="39" y="49"/>
                  </a:cubicBezTo>
                  <a:cubicBezTo>
                    <a:pt x="39" y="48"/>
                    <a:pt x="37" y="49"/>
                    <a:pt x="37" y="49"/>
                  </a:cubicBezTo>
                  <a:cubicBezTo>
                    <a:pt x="36" y="50"/>
                    <a:pt x="37" y="47"/>
                    <a:pt x="36" y="46"/>
                  </a:cubicBezTo>
                  <a:cubicBezTo>
                    <a:pt x="35" y="46"/>
                    <a:pt x="34" y="47"/>
                    <a:pt x="33" y="46"/>
                  </a:cubicBezTo>
                  <a:cubicBezTo>
                    <a:pt x="31" y="45"/>
                    <a:pt x="31" y="41"/>
                    <a:pt x="28" y="41"/>
                  </a:cubicBezTo>
                  <a:cubicBezTo>
                    <a:pt x="29" y="35"/>
                    <a:pt x="25" y="35"/>
                    <a:pt x="25" y="31"/>
                  </a:cubicBezTo>
                  <a:cubicBezTo>
                    <a:pt x="23" y="31"/>
                    <a:pt x="24" y="33"/>
                    <a:pt x="23" y="34"/>
                  </a:cubicBezTo>
                  <a:cubicBezTo>
                    <a:pt x="21" y="32"/>
                    <a:pt x="22" y="29"/>
                    <a:pt x="21" y="27"/>
                  </a:cubicBezTo>
                  <a:cubicBezTo>
                    <a:pt x="20" y="26"/>
                    <a:pt x="18" y="25"/>
                    <a:pt x="18" y="24"/>
                  </a:cubicBezTo>
                  <a:cubicBezTo>
                    <a:pt x="17" y="24"/>
                    <a:pt x="17" y="22"/>
                    <a:pt x="15" y="23"/>
                  </a:cubicBezTo>
                  <a:cubicBezTo>
                    <a:pt x="16" y="20"/>
                    <a:pt x="14" y="19"/>
                    <a:pt x="14" y="17"/>
                  </a:cubicBezTo>
                  <a:cubicBezTo>
                    <a:pt x="13" y="15"/>
                    <a:pt x="11" y="15"/>
                    <a:pt x="9" y="14"/>
                  </a:cubicBezTo>
                  <a:cubicBezTo>
                    <a:pt x="9" y="14"/>
                    <a:pt x="6" y="11"/>
                    <a:pt x="7" y="11"/>
                  </a:cubicBezTo>
                  <a:cubicBezTo>
                    <a:pt x="6" y="9"/>
                    <a:pt x="10" y="6"/>
                    <a:pt x="5" y="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8" name="Freeform 115"/>
            <p:cNvSpPr>
              <a:spLocks/>
            </p:cNvSpPr>
            <p:nvPr/>
          </p:nvSpPr>
          <p:spPr bwMode="auto">
            <a:xfrm>
              <a:off x="4560888" y="4225925"/>
              <a:ext cx="106362" cy="212725"/>
            </a:xfrm>
            <a:custGeom>
              <a:avLst/>
              <a:gdLst>
                <a:gd name="T0" fmla="*/ 195787707 w 43"/>
                <a:gd name="T1" fmla="*/ 0 h 79"/>
                <a:gd name="T2" fmla="*/ 232497438 w 43"/>
                <a:gd name="T3" fmla="*/ 7251499 h 79"/>
                <a:gd name="T4" fmla="*/ 214143809 w 43"/>
                <a:gd name="T5" fmla="*/ 188520126 h 79"/>
                <a:gd name="T6" fmla="*/ 195787707 w 43"/>
                <a:gd name="T7" fmla="*/ 311782147 h 79"/>
                <a:gd name="T8" fmla="*/ 171314553 w 43"/>
                <a:gd name="T9" fmla="*/ 362537254 h 79"/>
                <a:gd name="T10" fmla="*/ 165195027 w 43"/>
                <a:gd name="T11" fmla="*/ 427795360 h 79"/>
                <a:gd name="T12" fmla="*/ 165195027 w 43"/>
                <a:gd name="T13" fmla="*/ 449547165 h 79"/>
                <a:gd name="T14" fmla="*/ 146841398 w 43"/>
                <a:gd name="T15" fmla="*/ 456795971 h 79"/>
                <a:gd name="T16" fmla="*/ 140721873 w 43"/>
                <a:gd name="T17" fmla="*/ 514802578 h 79"/>
                <a:gd name="T18" fmla="*/ 128485296 w 43"/>
                <a:gd name="T19" fmla="*/ 529305576 h 79"/>
                <a:gd name="T20" fmla="*/ 122368244 w 43"/>
                <a:gd name="T21" fmla="*/ 558308880 h 79"/>
                <a:gd name="T22" fmla="*/ 36709731 w 43"/>
                <a:gd name="T23" fmla="*/ 565557686 h 79"/>
                <a:gd name="T24" fmla="*/ 24473154 w 43"/>
                <a:gd name="T25" fmla="*/ 514802578 h 79"/>
                <a:gd name="T26" fmla="*/ 18356102 w 43"/>
                <a:gd name="T27" fmla="*/ 500302273 h 79"/>
                <a:gd name="T28" fmla="*/ 0 w 43"/>
                <a:gd name="T29" fmla="*/ 485799275 h 79"/>
                <a:gd name="T30" fmla="*/ 0 w 43"/>
                <a:gd name="T31" fmla="*/ 449547165 h 79"/>
                <a:gd name="T32" fmla="*/ 12236577 w 43"/>
                <a:gd name="T33" fmla="*/ 435044167 h 79"/>
                <a:gd name="T34" fmla="*/ 0 w 43"/>
                <a:gd name="T35" fmla="*/ 427795360 h 79"/>
                <a:gd name="T36" fmla="*/ 18356102 w 43"/>
                <a:gd name="T37" fmla="*/ 384289059 h 79"/>
                <a:gd name="T38" fmla="*/ 18356102 w 43"/>
                <a:gd name="T39" fmla="*/ 362537254 h 79"/>
                <a:gd name="T40" fmla="*/ 36709731 w 43"/>
                <a:gd name="T41" fmla="*/ 355285755 h 79"/>
                <a:gd name="T42" fmla="*/ 55065834 w 43"/>
                <a:gd name="T43" fmla="*/ 304530647 h 79"/>
                <a:gd name="T44" fmla="*/ 36709731 w 43"/>
                <a:gd name="T45" fmla="*/ 275527344 h 79"/>
                <a:gd name="T46" fmla="*/ 36709731 w 43"/>
                <a:gd name="T47" fmla="*/ 210271931 h 79"/>
                <a:gd name="T48" fmla="*/ 55065834 w 43"/>
                <a:gd name="T49" fmla="*/ 188520126 h 79"/>
                <a:gd name="T50" fmla="*/ 79538988 w 43"/>
                <a:gd name="T51" fmla="*/ 174017128 h 79"/>
                <a:gd name="T52" fmla="*/ 122368244 w 43"/>
                <a:gd name="T53" fmla="*/ 130513519 h 79"/>
                <a:gd name="T54" fmla="*/ 146841398 w 43"/>
                <a:gd name="T55" fmla="*/ 137765018 h 79"/>
                <a:gd name="T56" fmla="*/ 152958450 w 43"/>
                <a:gd name="T57" fmla="*/ 79758411 h 79"/>
                <a:gd name="T58" fmla="*/ 183551130 w 43"/>
                <a:gd name="T59" fmla="*/ 72506912 h 79"/>
                <a:gd name="T60" fmla="*/ 195787707 w 43"/>
                <a:gd name="T61" fmla="*/ 0 h 79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w 43"/>
                <a:gd name="T94" fmla="*/ 0 h 79"/>
                <a:gd name="T95" fmla="*/ 43 w 43"/>
                <a:gd name="T96" fmla="*/ 79 h 79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T93" t="T94" r="T95" b="T96"/>
              <a:pathLst>
                <a:path w="43" h="79">
                  <a:moveTo>
                    <a:pt x="32" y="0"/>
                  </a:moveTo>
                  <a:cubicBezTo>
                    <a:pt x="34" y="1"/>
                    <a:pt x="36" y="1"/>
                    <a:pt x="38" y="1"/>
                  </a:cubicBezTo>
                  <a:cubicBezTo>
                    <a:pt x="36" y="8"/>
                    <a:pt x="43" y="21"/>
                    <a:pt x="35" y="26"/>
                  </a:cubicBezTo>
                  <a:cubicBezTo>
                    <a:pt x="35" y="33"/>
                    <a:pt x="34" y="38"/>
                    <a:pt x="32" y="43"/>
                  </a:cubicBezTo>
                  <a:cubicBezTo>
                    <a:pt x="32" y="46"/>
                    <a:pt x="31" y="50"/>
                    <a:pt x="28" y="50"/>
                  </a:cubicBezTo>
                  <a:cubicBezTo>
                    <a:pt x="29" y="54"/>
                    <a:pt x="27" y="56"/>
                    <a:pt x="27" y="59"/>
                  </a:cubicBezTo>
                  <a:cubicBezTo>
                    <a:pt x="27" y="59"/>
                    <a:pt x="27" y="61"/>
                    <a:pt x="27" y="62"/>
                  </a:cubicBezTo>
                  <a:cubicBezTo>
                    <a:pt x="27" y="62"/>
                    <a:pt x="24" y="63"/>
                    <a:pt x="24" y="63"/>
                  </a:cubicBezTo>
                  <a:cubicBezTo>
                    <a:pt x="23" y="65"/>
                    <a:pt x="24" y="68"/>
                    <a:pt x="23" y="71"/>
                  </a:cubicBezTo>
                  <a:cubicBezTo>
                    <a:pt x="22" y="72"/>
                    <a:pt x="21" y="71"/>
                    <a:pt x="21" y="73"/>
                  </a:cubicBezTo>
                  <a:cubicBezTo>
                    <a:pt x="21" y="74"/>
                    <a:pt x="19" y="75"/>
                    <a:pt x="20" y="77"/>
                  </a:cubicBezTo>
                  <a:cubicBezTo>
                    <a:pt x="16" y="78"/>
                    <a:pt x="11" y="79"/>
                    <a:pt x="6" y="78"/>
                  </a:cubicBezTo>
                  <a:cubicBezTo>
                    <a:pt x="6" y="75"/>
                    <a:pt x="3" y="75"/>
                    <a:pt x="4" y="71"/>
                  </a:cubicBezTo>
                  <a:cubicBezTo>
                    <a:pt x="3" y="71"/>
                    <a:pt x="3" y="70"/>
                    <a:pt x="3" y="69"/>
                  </a:cubicBezTo>
                  <a:cubicBezTo>
                    <a:pt x="1" y="69"/>
                    <a:pt x="0" y="68"/>
                    <a:pt x="0" y="67"/>
                  </a:cubicBezTo>
                  <a:cubicBezTo>
                    <a:pt x="0" y="65"/>
                    <a:pt x="0" y="63"/>
                    <a:pt x="0" y="62"/>
                  </a:cubicBezTo>
                  <a:cubicBezTo>
                    <a:pt x="0" y="60"/>
                    <a:pt x="1" y="61"/>
                    <a:pt x="2" y="60"/>
                  </a:cubicBezTo>
                  <a:cubicBezTo>
                    <a:pt x="2" y="59"/>
                    <a:pt x="0" y="59"/>
                    <a:pt x="0" y="59"/>
                  </a:cubicBezTo>
                  <a:cubicBezTo>
                    <a:pt x="1" y="56"/>
                    <a:pt x="2" y="55"/>
                    <a:pt x="3" y="53"/>
                  </a:cubicBezTo>
                  <a:cubicBezTo>
                    <a:pt x="3" y="53"/>
                    <a:pt x="3" y="51"/>
                    <a:pt x="3" y="50"/>
                  </a:cubicBezTo>
                  <a:cubicBezTo>
                    <a:pt x="3" y="50"/>
                    <a:pt x="6" y="49"/>
                    <a:pt x="6" y="49"/>
                  </a:cubicBezTo>
                  <a:cubicBezTo>
                    <a:pt x="6" y="47"/>
                    <a:pt x="4" y="37"/>
                    <a:pt x="9" y="42"/>
                  </a:cubicBezTo>
                  <a:cubicBezTo>
                    <a:pt x="9" y="39"/>
                    <a:pt x="6" y="40"/>
                    <a:pt x="6" y="38"/>
                  </a:cubicBezTo>
                  <a:cubicBezTo>
                    <a:pt x="6" y="29"/>
                    <a:pt x="6" y="29"/>
                    <a:pt x="6" y="29"/>
                  </a:cubicBezTo>
                  <a:cubicBezTo>
                    <a:pt x="8" y="30"/>
                    <a:pt x="8" y="28"/>
                    <a:pt x="9" y="26"/>
                  </a:cubicBezTo>
                  <a:cubicBezTo>
                    <a:pt x="11" y="27"/>
                    <a:pt x="12" y="24"/>
                    <a:pt x="13" y="24"/>
                  </a:cubicBezTo>
                  <a:cubicBezTo>
                    <a:pt x="15" y="23"/>
                    <a:pt x="21" y="24"/>
                    <a:pt x="20" y="18"/>
                  </a:cubicBezTo>
                  <a:cubicBezTo>
                    <a:pt x="22" y="18"/>
                    <a:pt x="22" y="19"/>
                    <a:pt x="24" y="19"/>
                  </a:cubicBezTo>
                  <a:cubicBezTo>
                    <a:pt x="23" y="15"/>
                    <a:pt x="25" y="14"/>
                    <a:pt x="25" y="11"/>
                  </a:cubicBezTo>
                  <a:cubicBezTo>
                    <a:pt x="30" y="13"/>
                    <a:pt x="28" y="2"/>
                    <a:pt x="30" y="10"/>
                  </a:cubicBezTo>
                  <a:cubicBezTo>
                    <a:pt x="34" y="8"/>
                    <a:pt x="30" y="2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9" name="Freeform 116"/>
            <p:cNvSpPr>
              <a:spLocks/>
            </p:cNvSpPr>
            <p:nvPr/>
          </p:nvSpPr>
          <p:spPr bwMode="auto">
            <a:xfrm>
              <a:off x="5564188" y="4214813"/>
              <a:ext cx="577850" cy="454025"/>
            </a:xfrm>
            <a:custGeom>
              <a:avLst/>
              <a:gdLst>
                <a:gd name="T0" fmla="*/ 838515383 w 231"/>
                <a:gd name="T1" fmla="*/ 101046085 h 169"/>
                <a:gd name="T2" fmla="*/ 807226432 w 231"/>
                <a:gd name="T3" fmla="*/ 115480856 h 169"/>
                <a:gd name="T4" fmla="*/ 851030464 w 231"/>
                <a:gd name="T5" fmla="*/ 180435983 h 169"/>
                <a:gd name="T6" fmla="*/ 969924977 w 231"/>
                <a:gd name="T7" fmla="*/ 259828567 h 169"/>
                <a:gd name="T8" fmla="*/ 1007470218 w 231"/>
                <a:gd name="T9" fmla="*/ 202089483 h 169"/>
                <a:gd name="T10" fmla="*/ 1013726508 w 231"/>
                <a:gd name="T11" fmla="*/ 158785169 h 169"/>
                <a:gd name="T12" fmla="*/ 1026241588 w 231"/>
                <a:gd name="T13" fmla="*/ 64957813 h 169"/>
                <a:gd name="T14" fmla="*/ 1051274250 w 231"/>
                <a:gd name="T15" fmla="*/ 14434771 h 169"/>
                <a:gd name="T16" fmla="*/ 1076304411 w 231"/>
                <a:gd name="T17" fmla="*/ 57739085 h 169"/>
                <a:gd name="T18" fmla="*/ 1120105941 w 231"/>
                <a:gd name="T19" fmla="*/ 158785169 h 169"/>
                <a:gd name="T20" fmla="*/ 1163909973 w 231"/>
                <a:gd name="T21" fmla="*/ 230959025 h 169"/>
                <a:gd name="T22" fmla="*/ 1207711503 w 231"/>
                <a:gd name="T23" fmla="*/ 303135567 h 169"/>
                <a:gd name="T24" fmla="*/ 1232741664 w 231"/>
                <a:gd name="T25" fmla="*/ 382528152 h 169"/>
                <a:gd name="T26" fmla="*/ 1264030615 w 231"/>
                <a:gd name="T27" fmla="*/ 404178965 h 169"/>
                <a:gd name="T28" fmla="*/ 1314090936 w 231"/>
                <a:gd name="T29" fmla="*/ 440267237 h 169"/>
                <a:gd name="T30" fmla="*/ 1357894968 w 231"/>
                <a:gd name="T31" fmla="*/ 541310635 h 169"/>
                <a:gd name="T32" fmla="*/ 1376666338 w 231"/>
                <a:gd name="T33" fmla="*/ 562964135 h 169"/>
                <a:gd name="T34" fmla="*/ 1426726659 w 231"/>
                <a:gd name="T35" fmla="*/ 606268448 h 169"/>
                <a:gd name="T36" fmla="*/ 1445500530 w 231"/>
                <a:gd name="T37" fmla="*/ 779488388 h 169"/>
                <a:gd name="T38" fmla="*/ 1420470370 w 231"/>
                <a:gd name="T39" fmla="*/ 858880973 h 169"/>
                <a:gd name="T40" fmla="*/ 1420470370 w 231"/>
                <a:gd name="T41" fmla="*/ 887750515 h 169"/>
                <a:gd name="T42" fmla="*/ 1401696498 w 231"/>
                <a:gd name="T43" fmla="*/ 945492287 h 169"/>
                <a:gd name="T44" fmla="*/ 1351636177 w 231"/>
                <a:gd name="T45" fmla="*/ 996012642 h 169"/>
                <a:gd name="T46" fmla="*/ 1307834647 w 231"/>
                <a:gd name="T47" fmla="*/ 1147581769 h 169"/>
                <a:gd name="T48" fmla="*/ 1226485374 w 231"/>
                <a:gd name="T49" fmla="*/ 1190886083 h 169"/>
                <a:gd name="T50" fmla="*/ 1188940133 w 231"/>
                <a:gd name="T51" fmla="*/ 1219755625 h 169"/>
                <a:gd name="T52" fmla="*/ 1120105941 w 231"/>
                <a:gd name="T53" fmla="*/ 1205320854 h 169"/>
                <a:gd name="T54" fmla="*/ 963666186 w 231"/>
                <a:gd name="T55" fmla="*/ 1169232583 h 169"/>
                <a:gd name="T56" fmla="*/ 951151106 w 231"/>
                <a:gd name="T57" fmla="*/ 1111493498 h 169"/>
                <a:gd name="T58" fmla="*/ 944894817 w 231"/>
                <a:gd name="T59" fmla="*/ 1082623956 h 169"/>
                <a:gd name="T60" fmla="*/ 876060624 w 231"/>
                <a:gd name="T61" fmla="*/ 1017666142 h 169"/>
                <a:gd name="T62" fmla="*/ 838515383 w 231"/>
                <a:gd name="T63" fmla="*/ 967143100 h 169"/>
                <a:gd name="T64" fmla="*/ 769681191 w 231"/>
                <a:gd name="T65" fmla="*/ 938273558 h 169"/>
                <a:gd name="T66" fmla="*/ 732135950 w 231"/>
                <a:gd name="T67" fmla="*/ 916620058 h 169"/>
                <a:gd name="T68" fmla="*/ 569439906 w 231"/>
                <a:gd name="T69" fmla="*/ 880534473 h 169"/>
                <a:gd name="T70" fmla="*/ 481834344 w 231"/>
                <a:gd name="T71" fmla="*/ 909404015 h 169"/>
                <a:gd name="T72" fmla="*/ 444289103 w 231"/>
                <a:gd name="T73" fmla="*/ 931054829 h 169"/>
                <a:gd name="T74" fmla="*/ 419258942 w 231"/>
                <a:gd name="T75" fmla="*/ 959927058 h 169"/>
                <a:gd name="T76" fmla="*/ 400485071 w 231"/>
                <a:gd name="T77" fmla="*/ 959927058 h 169"/>
                <a:gd name="T78" fmla="*/ 244045317 w 231"/>
                <a:gd name="T79" fmla="*/ 988796600 h 169"/>
                <a:gd name="T80" fmla="*/ 219015156 w 231"/>
                <a:gd name="T81" fmla="*/ 1010447413 h 169"/>
                <a:gd name="T82" fmla="*/ 68834192 w 231"/>
                <a:gd name="T83" fmla="*/ 1039319642 h 169"/>
                <a:gd name="T84" fmla="*/ 87605562 w 231"/>
                <a:gd name="T85" fmla="*/ 931054829 h 169"/>
                <a:gd name="T86" fmla="*/ 68834192 w 231"/>
                <a:gd name="T87" fmla="*/ 866099702 h 169"/>
                <a:gd name="T88" fmla="*/ 68834192 w 231"/>
                <a:gd name="T89" fmla="*/ 830011431 h 169"/>
                <a:gd name="T90" fmla="*/ 43804032 w 231"/>
                <a:gd name="T91" fmla="*/ 765053617 h 169"/>
                <a:gd name="T92" fmla="*/ 31288952 w 231"/>
                <a:gd name="T93" fmla="*/ 714530575 h 169"/>
                <a:gd name="T94" fmla="*/ 12515080 w 231"/>
                <a:gd name="T95" fmla="*/ 656791490 h 169"/>
                <a:gd name="T96" fmla="*/ 25030161 w 231"/>
                <a:gd name="T97" fmla="*/ 606268448 h 169"/>
                <a:gd name="T98" fmla="*/ 25030161 w 231"/>
                <a:gd name="T99" fmla="*/ 476355508 h 169"/>
                <a:gd name="T100" fmla="*/ 118894514 w 231"/>
                <a:gd name="T101" fmla="*/ 404178965 h 169"/>
                <a:gd name="T102" fmla="*/ 231530236 w 231"/>
                <a:gd name="T103" fmla="*/ 375309423 h 169"/>
                <a:gd name="T104" fmla="*/ 294105638 w 231"/>
                <a:gd name="T105" fmla="*/ 339221152 h 169"/>
                <a:gd name="T106" fmla="*/ 319135798 w 231"/>
                <a:gd name="T107" fmla="*/ 230959025 h 169"/>
                <a:gd name="T108" fmla="*/ 400485071 w 231"/>
                <a:gd name="T109" fmla="*/ 230959025 h 169"/>
                <a:gd name="T110" fmla="*/ 419258942 w 231"/>
                <a:gd name="T111" fmla="*/ 158785169 h 169"/>
                <a:gd name="T112" fmla="*/ 488090633 w 231"/>
                <a:gd name="T113" fmla="*/ 108262127 h 169"/>
                <a:gd name="T114" fmla="*/ 544409745 w 231"/>
                <a:gd name="T115" fmla="*/ 137131669 h 169"/>
                <a:gd name="T116" fmla="*/ 556924826 w 231"/>
                <a:gd name="T117" fmla="*/ 151566440 h 169"/>
                <a:gd name="T118" fmla="*/ 575696195 w 231"/>
                <a:gd name="T119" fmla="*/ 129915627 h 169"/>
                <a:gd name="T120" fmla="*/ 638274098 w 231"/>
                <a:gd name="T121" fmla="*/ 64957813 h 169"/>
                <a:gd name="T122" fmla="*/ 682075629 w 231"/>
                <a:gd name="T123" fmla="*/ 50523042 h 169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231"/>
                <a:gd name="T187" fmla="*/ 0 h 169"/>
                <a:gd name="T188" fmla="*/ 231 w 231"/>
                <a:gd name="T189" fmla="*/ 169 h 169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231" h="169">
                  <a:moveTo>
                    <a:pt x="134" y="7"/>
                  </a:moveTo>
                  <a:cubicBezTo>
                    <a:pt x="134" y="14"/>
                    <a:pt x="134" y="14"/>
                    <a:pt x="134" y="14"/>
                  </a:cubicBezTo>
                  <a:cubicBezTo>
                    <a:pt x="130" y="14"/>
                    <a:pt x="130" y="14"/>
                    <a:pt x="130" y="14"/>
                  </a:cubicBezTo>
                  <a:cubicBezTo>
                    <a:pt x="132" y="15"/>
                    <a:pt x="131" y="16"/>
                    <a:pt x="129" y="16"/>
                  </a:cubicBezTo>
                  <a:cubicBezTo>
                    <a:pt x="131" y="19"/>
                    <a:pt x="128" y="18"/>
                    <a:pt x="129" y="22"/>
                  </a:cubicBezTo>
                  <a:cubicBezTo>
                    <a:pt x="130" y="24"/>
                    <a:pt x="132" y="25"/>
                    <a:pt x="136" y="25"/>
                  </a:cubicBezTo>
                  <a:cubicBezTo>
                    <a:pt x="136" y="31"/>
                    <a:pt x="145" y="29"/>
                    <a:pt x="145" y="35"/>
                  </a:cubicBezTo>
                  <a:cubicBezTo>
                    <a:pt x="149" y="35"/>
                    <a:pt x="153" y="34"/>
                    <a:pt x="155" y="36"/>
                  </a:cubicBezTo>
                  <a:cubicBezTo>
                    <a:pt x="158" y="35"/>
                    <a:pt x="155" y="30"/>
                    <a:pt x="161" y="32"/>
                  </a:cubicBezTo>
                  <a:cubicBezTo>
                    <a:pt x="160" y="31"/>
                    <a:pt x="159" y="28"/>
                    <a:pt x="161" y="28"/>
                  </a:cubicBezTo>
                  <a:cubicBezTo>
                    <a:pt x="163" y="28"/>
                    <a:pt x="161" y="25"/>
                    <a:pt x="161" y="23"/>
                  </a:cubicBezTo>
                  <a:cubicBezTo>
                    <a:pt x="161" y="23"/>
                    <a:pt x="162" y="23"/>
                    <a:pt x="162" y="22"/>
                  </a:cubicBezTo>
                  <a:cubicBezTo>
                    <a:pt x="162" y="21"/>
                    <a:pt x="164" y="19"/>
                    <a:pt x="164" y="16"/>
                  </a:cubicBezTo>
                  <a:cubicBezTo>
                    <a:pt x="163" y="15"/>
                    <a:pt x="162" y="14"/>
                    <a:pt x="164" y="9"/>
                  </a:cubicBezTo>
                  <a:cubicBezTo>
                    <a:pt x="164" y="9"/>
                    <a:pt x="166" y="10"/>
                    <a:pt x="167" y="9"/>
                  </a:cubicBezTo>
                  <a:cubicBezTo>
                    <a:pt x="168" y="8"/>
                    <a:pt x="167" y="4"/>
                    <a:pt x="168" y="2"/>
                  </a:cubicBezTo>
                  <a:cubicBezTo>
                    <a:pt x="171" y="2"/>
                    <a:pt x="169" y="7"/>
                    <a:pt x="171" y="8"/>
                  </a:cubicBezTo>
                  <a:cubicBezTo>
                    <a:pt x="171" y="8"/>
                    <a:pt x="172" y="8"/>
                    <a:pt x="172" y="8"/>
                  </a:cubicBezTo>
                  <a:cubicBezTo>
                    <a:pt x="173" y="10"/>
                    <a:pt x="174" y="13"/>
                    <a:pt x="175" y="15"/>
                  </a:cubicBezTo>
                  <a:cubicBezTo>
                    <a:pt x="176" y="17"/>
                    <a:pt x="179" y="19"/>
                    <a:pt x="179" y="22"/>
                  </a:cubicBezTo>
                  <a:cubicBezTo>
                    <a:pt x="183" y="18"/>
                    <a:pt x="180" y="24"/>
                    <a:pt x="185" y="23"/>
                  </a:cubicBezTo>
                  <a:cubicBezTo>
                    <a:pt x="185" y="26"/>
                    <a:pt x="184" y="30"/>
                    <a:pt x="186" y="32"/>
                  </a:cubicBezTo>
                  <a:cubicBezTo>
                    <a:pt x="188" y="34"/>
                    <a:pt x="186" y="37"/>
                    <a:pt x="188" y="42"/>
                  </a:cubicBezTo>
                  <a:cubicBezTo>
                    <a:pt x="191" y="37"/>
                    <a:pt x="188" y="41"/>
                    <a:pt x="193" y="42"/>
                  </a:cubicBezTo>
                  <a:cubicBezTo>
                    <a:pt x="194" y="44"/>
                    <a:pt x="192" y="44"/>
                    <a:pt x="192" y="46"/>
                  </a:cubicBezTo>
                  <a:cubicBezTo>
                    <a:pt x="194" y="48"/>
                    <a:pt x="198" y="48"/>
                    <a:pt x="197" y="53"/>
                  </a:cubicBezTo>
                  <a:cubicBezTo>
                    <a:pt x="198" y="53"/>
                    <a:pt x="201" y="52"/>
                    <a:pt x="202" y="53"/>
                  </a:cubicBezTo>
                  <a:cubicBezTo>
                    <a:pt x="202" y="53"/>
                    <a:pt x="201" y="55"/>
                    <a:pt x="202" y="56"/>
                  </a:cubicBezTo>
                  <a:cubicBezTo>
                    <a:pt x="202" y="56"/>
                    <a:pt x="204" y="55"/>
                    <a:pt x="204" y="56"/>
                  </a:cubicBezTo>
                  <a:cubicBezTo>
                    <a:pt x="206" y="58"/>
                    <a:pt x="206" y="62"/>
                    <a:pt x="210" y="61"/>
                  </a:cubicBezTo>
                  <a:cubicBezTo>
                    <a:pt x="210" y="65"/>
                    <a:pt x="213" y="69"/>
                    <a:pt x="214" y="71"/>
                  </a:cubicBezTo>
                  <a:cubicBezTo>
                    <a:pt x="215" y="72"/>
                    <a:pt x="216" y="74"/>
                    <a:pt x="217" y="75"/>
                  </a:cubicBezTo>
                  <a:cubicBezTo>
                    <a:pt x="217" y="76"/>
                    <a:pt x="219" y="75"/>
                    <a:pt x="220" y="75"/>
                  </a:cubicBezTo>
                  <a:cubicBezTo>
                    <a:pt x="220" y="76"/>
                    <a:pt x="219" y="78"/>
                    <a:pt x="220" y="78"/>
                  </a:cubicBezTo>
                  <a:cubicBezTo>
                    <a:pt x="221" y="79"/>
                    <a:pt x="223" y="79"/>
                    <a:pt x="223" y="78"/>
                  </a:cubicBezTo>
                  <a:cubicBezTo>
                    <a:pt x="226" y="81"/>
                    <a:pt x="223" y="85"/>
                    <a:pt x="228" y="84"/>
                  </a:cubicBezTo>
                  <a:cubicBezTo>
                    <a:pt x="225" y="88"/>
                    <a:pt x="229" y="93"/>
                    <a:pt x="230" y="99"/>
                  </a:cubicBezTo>
                  <a:cubicBezTo>
                    <a:pt x="230" y="102"/>
                    <a:pt x="228" y="106"/>
                    <a:pt x="231" y="108"/>
                  </a:cubicBezTo>
                  <a:cubicBezTo>
                    <a:pt x="228" y="110"/>
                    <a:pt x="229" y="112"/>
                    <a:pt x="228" y="117"/>
                  </a:cubicBezTo>
                  <a:cubicBezTo>
                    <a:pt x="228" y="117"/>
                    <a:pt x="226" y="118"/>
                    <a:pt x="227" y="119"/>
                  </a:cubicBezTo>
                  <a:cubicBezTo>
                    <a:pt x="227" y="119"/>
                    <a:pt x="228" y="119"/>
                    <a:pt x="228" y="119"/>
                  </a:cubicBezTo>
                  <a:cubicBezTo>
                    <a:pt x="228" y="119"/>
                    <a:pt x="227" y="122"/>
                    <a:pt x="227" y="123"/>
                  </a:cubicBezTo>
                  <a:cubicBezTo>
                    <a:pt x="227" y="123"/>
                    <a:pt x="224" y="124"/>
                    <a:pt x="224" y="124"/>
                  </a:cubicBezTo>
                  <a:cubicBezTo>
                    <a:pt x="224" y="126"/>
                    <a:pt x="227" y="128"/>
                    <a:pt x="224" y="131"/>
                  </a:cubicBezTo>
                  <a:cubicBezTo>
                    <a:pt x="221" y="131"/>
                    <a:pt x="222" y="135"/>
                    <a:pt x="218" y="134"/>
                  </a:cubicBezTo>
                  <a:cubicBezTo>
                    <a:pt x="219" y="137"/>
                    <a:pt x="218" y="139"/>
                    <a:pt x="216" y="138"/>
                  </a:cubicBezTo>
                  <a:cubicBezTo>
                    <a:pt x="217" y="144"/>
                    <a:pt x="213" y="146"/>
                    <a:pt x="214" y="151"/>
                  </a:cubicBezTo>
                  <a:cubicBezTo>
                    <a:pt x="208" y="150"/>
                    <a:pt x="209" y="156"/>
                    <a:pt x="209" y="159"/>
                  </a:cubicBezTo>
                  <a:cubicBezTo>
                    <a:pt x="207" y="159"/>
                    <a:pt x="204" y="159"/>
                    <a:pt x="204" y="161"/>
                  </a:cubicBezTo>
                  <a:cubicBezTo>
                    <a:pt x="204" y="163"/>
                    <a:pt x="199" y="164"/>
                    <a:pt x="196" y="165"/>
                  </a:cubicBezTo>
                  <a:cubicBezTo>
                    <a:pt x="195" y="166"/>
                    <a:pt x="194" y="167"/>
                    <a:pt x="193" y="168"/>
                  </a:cubicBezTo>
                  <a:cubicBezTo>
                    <a:pt x="192" y="169"/>
                    <a:pt x="190" y="168"/>
                    <a:pt x="190" y="169"/>
                  </a:cubicBezTo>
                  <a:cubicBezTo>
                    <a:pt x="187" y="168"/>
                    <a:pt x="186" y="165"/>
                    <a:pt x="182" y="164"/>
                  </a:cubicBezTo>
                  <a:cubicBezTo>
                    <a:pt x="179" y="162"/>
                    <a:pt x="180" y="166"/>
                    <a:pt x="179" y="167"/>
                  </a:cubicBezTo>
                  <a:cubicBezTo>
                    <a:pt x="176" y="168"/>
                    <a:pt x="171" y="166"/>
                    <a:pt x="169" y="169"/>
                  </a:cubicBezTo>
                  <a:cubicBezTo>
                    <a:pt x="164" y="167"/>
                    <a:pt x="161" y="163"/>
                    <a:pt x="154" y="162"/>
                  </a:cubicBezTo>
                  <a:cubicBezTo>
                    <a:pt x="155" y="160"/>
                    <a:pt x="155" y="159"/>
                    <a:pt x="154" y="155"/>
                  </a:cubicBezTo>
                  <a:cubicBezTo>
                    <a:pt x="154" y="155"/>
                    <a:pt x="153" y="155"/>
                    <a:pt x="152" y="154"/>
                  </a:cubicBezTo>
                  <a:cubicBezTo>
                    <a:pt x="152" y="154"/>
                    <a:pt x="153" y="153"/>
                    <a:pt x="152" y="153"/>
                  </a:cubicBezTo>
                  <a:cubicBezTo>
                    <a:pt x="152" y="151"/>
                    <a:pt x="149" y="150"/>
                    <a:pt x="151" y="150"/>
                  </a:cubicBezTo>
                  <a:cubicBezTo>
                    <a:pt x="150" y="149"/>
                    <a:pt x="145" y="145"/>
                    <a:pt x="144" y="148"/>
                  </a:cubicBezTo>
                  <a:cubicBezTo>
                    <a:pt x="142" y="147"/>
                    <a:pt x="142" y="143"/>
                    <a:pt x="140" y="141"/>
                  </a:cubicBezTo>
                  <a:cubicBezTo>
                    <a:pt x="139" y="138"/>
                    <a:pt x="141" y="138"/>
                    <a:pt x="141" y="136"/>
                  </a:cubicBezTo>
                  <a:cubicBezTo>
                    <a:pt x="140" y="134"/>
                    <a:pt x="139" y="135"/>
                    <a:pt x="134" y="134"/>
                  </a:cubicBezTo>
                  <a:cubicBezTo>
                    <a:pt x="131" y="136"/>
                    <a:pt x="132" y="141"/>
                    <a:pt x="126" y="140"/>
                  </a:cubicBezTo>
                  <a:cubicBezTo>
                    <a:pt x="127" y="134"/>
                    <a:pt x="122" y="136"/>
                    <a:pt x="123" y="130"/>
                  </a:cubicBezTo>
                  <a:cubicBezTo>
                    <a:pt x="120" y="130"/>
                    <a:pt x="119" y="128"/>
                    <a:pt x="115" y="129"/>
                  </a:cubicBezTo>
                  <a:cubicBezTo>
                    <a:pt x="115" y="127"/>
                    <a:pt x="116" y="128"/>
                    <a:pt x="117" y="127"/>
                  </a:cubicBezTo>
                  <a:cubicBezTo>
                    <a:pt x="114" y="123"/>
                    <a:pt x="110" y="127"/>
                    <a:pt x="103" y="126"/>
                  </a:cubicBezTo>
                  <a:cubicBezTo>
                    <a:pt x="99" y="125"/>
                    <a:pt x="95" y="123"/>
                    <a:pt x="91" y="122"/>
                  </a:cubicBezTo>
                  <a:cubicBezTo>
                    <a:pt x="88" y="123"/>
                    <a:pt x="83" y="122"/>
                    <a:pt x="82" y="126"/>
                  </a:cubicBezTo>
                  <a:cubicBezTo>
                    <a:pt x="80" y="126"/>
                    <a:pt x="79" y="126"/>
                    <a:pt x="77" y="126"/>
                  </a:cubicBezTo>
                  <a:cubicBezTo>
                    <a:pt x="75" y="126"/>
                    <a:pt x="76" y="127"/>
                    <a:pt x="75" y="127"/>
                  </a:cubicBezTo>
                  <a:cubicBezTo>
                    <a:pt x="73" y="128"/>
                    <a:pt x="74" y="125"/>
                    <a:pt x="71" y="129"/>
                  </a:cubicBezTo>
                  <a:cubicBezTo>
                    <a:pt x="71" y="129"/>
                    <a:pt x="69" y="130"/>
                    <a:pt x="70" y="131"/>
                  </a:cubicBezTo>
                  <a:cubicBezTo>
                    <a:pt x="68" y="129"/>
                    <a:pt x="67" y="127"/>
                    <a:pt x="67" y="133"/>
                  </a:cubicBezTo>
                  <a:cubicBezTo>
                    <a:pt x="66" y="133"/>
                    <a:pt x="66" y="131"/>
                    <a:pt x="64" y="131"/>
                  </a:cubicBezTo>
                  <a:cubicBezTo>
                    <a:pt x="62" y="131"/>
                    <a:pt x="64" y="133"/>
                    <a:pt x="64" y="133"/>
                  </a:cubicBezTo>
                  <a:cubicBezTo>
                    <a:pt x="62" y="136"/>
                    <a:pt x="58" y="134"/>
                    <a:pt x="57" y="138"/>
                  </a:cubicBezTo>
                  <a:cubicBezTo>
                    <a:pt x="53" y="136"/>
                    <a:pt x="45" y="138"/>
                    <a:pt x="39" y="137"/>
                  </a:cubicBezTo>
                  <a:cubicBezTo>
                    <a:pt x="37" y="137"/>
                    <a:pt x="38" y="139"/>
                    <a:pt x="37" y="140"/>
                  </a:cubicBezTo>
                  <a:cubicBezTo>
                    <a:pt x="37" y="140"/>
                    <a:pt x="35" y="140"/>
                    <a:pt x="35" y="140"/>
                  </a:cubicBezTo>
                  <a:cubicBezTo>
                    <a:pt x="33" y="140"/>
                    <a:pt x="32" y="141"/>
                    <a:pt x="30" y="141"/>
                  </a:cubicBezTo>
                  <a:cubicBezTo>
                    <a:pt x="26" y="142"/>
                    <a:pt x="19" y="145"/>
                    <a:pt x="11" y="144"/>
                  </a:cubicBezTo>
                  <a:cubicBezTo>
                    <a:pt x="12" y="141"/>
                    <a:pt x="11" y="136"/>
                    <a:pt x="15" y="136"/>
                  </a:cubicBezTo>
                  <a:cubicBezTo>
                    <a:pt x="14" y="134"/>
                    <a:pt x="17" y="129"/>
                    <a:pt x="14" y="129"/>
                  </a:cubicBezTo>
                  <a:cubicBezTo>
                    <a:pt x="10" y="128"/>
                    <a:pt x="15" y="127"/>
                    <a:pt x="14" y="123"/>
                  </a:cubicBezTo>
                  <a:cubicBezTo>
                    <a:pt x="12" y="120"/>
                    <a:pt x="12" y="126"/>
                    <a:pt x="11" y="120"/>
                  </a:cubicBezTo>
                  <a:cubicBezTo>
                    <a:pt x="11" y="120"/>
                    <a:pt x="11" y="118"/>
                    <a:pt x="11" y="117"/>
                  </a:cubicBezTo>
                  <a:cubicBezTo>
                    <a:pt x="9" y="116"/>
                    <a:pt x="11" y="117"/>
                    <a:pt x="11" y="115"/>
                  </a:cubicBezTo>
                  <a:cubicBezTo>
                    <a:pt x="10" y="112"/>
                    <a:pt x="7" y="109"/>
                    <a:pt x="9" y="108"/>
                  </a:cubicBezTo>
                  <a:cubicBezTo>
                    <a:pt x="10" y="106"/>
                    <a:pt x="7" y="107"/>
                    <a:pt x="7" y="106"/>
                  </a:cubicBezTo>
                  <a:cubicBezTo>
                    <a:pt x="6" y="106"/>
                    <a:pt x="7" y="104"/>
                    <a:pt x="7" y="103"/>
                  </a:cubicBezTo>
                  <a:cubicBezTo>
                    <a:pt x="7" y="103"/>
                    <a:pt x="5" y="99"/>
                    <a:pt x="5" y="99"/>
                  </a:cubicBezTo>
                  <a:cubicBezTo>
                    <a:pt x="3" y="98"/>
                    <a:pt x="6" y="99"/>
                    <a:pt x="5" y="96"/>
                  </a:cubicBezTo>
                  <a:cubicBezTo>
                    <a:pt x="5" y="94"/>
                    <a:pt x="2" y="94"/>
                    <a:pt x="2" y="91"/>
                  </a:cubicBezTo>
                  <a:cubicBezTo>
                    <a:pt x="6" y="91"/>
                    <a:pt x="4" y="86"/>
                    <a:pt x="7" y="85"/>
                  </a:cubicBezTo>
                  <a:cubicBezTo>
                    <a:pt x="7" y="83"/>
                    <a:pt x="4" y="84"/>
                    <a:pt x="4" y="84"/>
                  </a:cubicBezTo>
                  <a:cubicBezTo>
                    <a:pt x="3" y="82"/>
                    <a:pt x="5" y="79"/>
                    <a:pt x="1" y="80"/>
                  </a:cubicBezTo>
                  <a:cubicBezTo>
                    <a:pt x="0" y="73"/>
                    <a:pt x="3" y="71"/>
                    <a:pt x="4" y="66"/>
                  </a:cubicBezTo>
                  <a:cubicBezTo>
                    <a:pt x="5" y="68"/>
                    <a:pt x="11" y="66"/>
                    <a:pt x="11" y="63"/>
                  </a:cubicBezTo>
                  <a:cubicBezTo>
                    <a:pt x="11" y="60"/>
                    <a:pt x="20" y="62"/>
                    <a:pt x="19" y="56"/>
                  </a:cubicBezTo>
                  <a:cubicBezTo>
                    <a:pt x="27" y="57"/>
                    <a:pt x="31" y="53"/>
                    <a:pt x="37" y="53"/>
                  </a:cubicBezTo>
                  <a:cubicBezTo>
                    <a:pt x="39" y="53"/>
                    <a:pt x="38" y="51"/>
                    <a:pt x="37" y="52"/>
                  </a:cubicBezTo>
                  <a:cubicBezTo>
                    <a:pt x="40" y="49"/>
                    <a:pt x="44" y="51"/>
                    <a:pt x="44" y="46"/>
                  </a:cubicBezTo>
                  <a:cubicBezTo>
                    <a:pt x="46" y="46"/>
                    <a:pt x="46" y="47"/>
                    <a:pt x="47" y="47"/>
                  </a:cubicBezTo>
                  <a:cubicBezTo>
                    <a:pt x="51" y="48"/>
                    <a:pt x="46" y="41"/>
                    <a:pt x="51" y="43"/>
                  </a:cubicBezTo>
                  <a:cubicBezTo>
                    <a:pt x="50" y="37"/>
                    <a:pt x="51" y="38"/>
                    <a:pt x="51" y="32"/>
                  </a:cubicBezTo>
                  <a:cubicBezTo>
                    <a:pt x="55" y="32"/>
                    <a:pt x="57" y="34"/>
                    <a:pt x="60" y="35"/>
                  </a:cubicBezTo>
                  <a:cubicBezTo>
                    <a:pt x="61" y="34"/>
                    <a:pt x="61" y="31"/>
                    <a:pt x="64" y="32"/>
                  </a:cubicBezTo>
                  <a:cubicBezTo>
                    <a:pt x="62" y="29"/>
                    <a:pt x="68" y="27"/>
                    <a:pt x="64" y="26"/>
                  </a:cubicBezTo>
                  <a:cubicBezTo>
                    <a:pt x="65" y="25"/>
                    <a:pt x="67" y="25"/>
                    <a:pt x="67" y="22"/>
                  </a:cubicBezTo>
                  <a:cubicBezTo>
                    <a:pt x="71" y="23"/>
                    <a:pt x="69" y="17"/>
                    <a:pt x="74" y="19"/>
                  </a:cubicBezTo>
                  <a:cubicBezTo>
                    <a:pt x="75" y="18"/>
                    <a:pt x="77" y="16"/>
                    <a:pt x="78" y="15"/>
                  </a:cubicBezTo>
                  <a:cubicBezTo>
                    <a:pt x="80" y="16"/>
                    <a:pt x="82" y="17"/>
                    <a:pt x="85" y="16"/>
                  </a:cubicBezTo>
                  <a:cubicBezTo>
                    <a:pt x="82" y="19"/>
                    <a:pt x="86" y="18"/>
                    <a:pt x="87" y="19"/>
                  </a:cubicBezTo>
                  <a:cubicBezTo>
                    <a:pt x="87" y="19"/>
                    <a:pt x="86" y="21"/>
                    <a:pt x="87" y="21"/>
                  </a:cubicBezTo>
                  <a:cubicBezTo>
                    <a:pt x="87" y="21"/>
                    <a:pt x="89" y="20"/>
                    <a:pt x="89" y="21"/>
                  </a:cubicBezTo>
                  <a:cubicBezTo>
                    <a:pt x="90" y="21"/>
                    <a:pt x="91" y="25"/>
                    <a:pt x="95" y="23"/>
                  </a:cubicBezTo>
                  <a:cubicBezTo>
                    <a:pt x="97" y="24"/>
                    <a:pt x="96" y="16"/>
                    <a:pt x="92" y="18"/>
                  </a:cubicBezTo>
                  <a:cubicBezTo>
                    <a:pt x="93" y="16"/>
                    <a:pt x="95" y="16"/>
                    <a:pt x="96" y="15"/>
                  </a:cubicBezTo>
                  <a:cubicBezTo>
                    <a:pt x="97" y="11"/>
                    <a:pt x="98" y="10"/>
                    <a:pt x="102" y="9"/>
                  </a:cubicBezTo>
                  <a:cubicBezTo>
                    <a:pt x="102" y="6"/>
                    <a:pt x="103" y="5"/>
                    <a:pt x="106" y="5"/>
                  </a:cubicBezTo>
                  <a:cubicBezTo>
                    <a:pt x="104" y="9"/>
                    <a:pt x="105" y="7"/>
                    <a:pt x="109" y="7"/>
                  </a:cubicBezTo>
                  <a:cubicBezTo>
                    <a:pt x="115" y="0"/>
                    <a:pt x="126" y="7"/>
                    <a:pt x="134" y="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30" name="椭圆 129"/>
          <p:cNvSpPr/>
          <p:nvPr/>
        </p:nvSpPr>
        <p:spPr>
          <a:xfrm>
            <a:off x="3076608" y="2810386"/>
            <a:ext cx="633900" cy="633900"/>
          </a:xfrm>
          <a:prstGeom prst="ellipse">
            <a:avLst/>
          </a:prstGeom>
          <a:solidFill>
            <a:srgbClr val="94322B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椭圆 1"/>
          <p:cNvSpPr/>
          <p:nvPr/>
        </p:nvSpPr>
        <p:spPr>
          <a:xfrm>
            <a:off x="270760" y="98528"/>
            <a:ext cx="11383865" cy="6733918"/>
          </a:xfrm>
          <a:prstGeom prst="ellipse">
            <a:avLst/>
          </a:prstGeom>
          <a:noFill/>
          <a:ln>
            <a:solidFill>
              <a:schemeClr val="bg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椭圆 2"/>
          <p:cNvSpPr/>
          <p:nvPr/>
        </p:nvSpPr>
        <p:spPr>
          <a:xfrm>
            <a:off x="3303359" y="3057081"/>
            <a:ext cx="144000" cy="144000"/>
          </a:xfrm>
          <a:prstGeom prst="ellipse">
            <a:avLst/>
          </a:prstGeom>
          <a:solidFill>
            <a:srgbClr val="9432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1" name="椭圆 130"/>
          <p:cNvSpPr/>
          <p:nvPr/>
        </p:nvSpPr>
        <p:spPr>
          <a:xfrm>
            <a:off x="5813305" y="3979245"/>
            <a:ext cx="853162" cy="853162"/>
          </a:xfrm>
          <a:prstGeom prst="ellipse">
            <a:avLst/>
          </a:prstGeom>
          <a:solidFill>
            <a:srgbClr val="94322B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2" name="椭圆 131"/>
          <p:cNvSpPr/>
          <p:nvPr/>
        </p:nvSpPr>
        <p:spPr>
          <a:xfrm>
            <a:off x="6144535" y="4339166"/>
            <a:ext cx="144000" cy="144000"/>
          </a:xfrm>
          <a:prstGeom prst="ellipse">
            <a:avLst/>
          </a:prstGeom>
          <a:solidFill>
            <a:srgbClr val="9432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3" name="椭圆 132"/>
          <p:cNvSpPr/>
          <p:nvPr/>
        </p:nvSpPr>
        <p:spPr>
          <a:xfrm>
            <a:off x="4145378" y="4320034"/>
            <a:ext cx="633900" cy="633900"/>
          </a:xfrm>
          <a:prstGeom prst="ellipse">
            <a:avLst/>
          </a:prstGeom>
          <a:solidFill>
            <a:srgbClr val="94322B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4" name="椭圆 133"/>
          <p:cNvSpPr/>
          <p:nvPr/>
        </p:nvSpPr>
        <p:spPr>
          <a:xfrm>
            <a:off x="4372129" y="4566729"/>
            <a:ext cx="144000" cy="144000"/>
          </a:xfrm>
          <a:prstGeom prst="ellipse">
            <a:avLst/>
          </a:prstGeom>
          <a:solidFill>
            <a:srgbClr val="9432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5" name="椭圆 134"/>
          <p:cNvSpPr/>
          <p:nvPr/>
        </p:nvSpPr>
        <p:spPr>
          <a:xfrm>
            <a:off x="4005161" y="4797457"/>
            <a:ext cx="493086" cy="493086"/>
          </a:xfrm>
          <a:prstGeom prst="ellipse">
            <a:avLst/>
          </a:prstGeom>
          <a:solidFill>
            <a:srgbClr val="94322B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6" name="椭圆 135"/>
          <p:cNvSpPr/>
          <p:nvPr/>
        </p:nvSpPr>
        <p:spPr>
          <a:xfrm>
            <a:off x="4184567" y="4957350"/>
            <a:ext cx="144000" cy="144000"/>
          </a:xfrm>
          <a:prstGeom prst="ellipse">
            <a:avLst/>
          </a:prstGeom>
          <a:solidFill>
            <a:srgbClr val="9432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1" name="椭圆 140"/>
          <p:cNvSpPr/>
          <p:nvPr/>
        </p:nvSpPr>
        <p:spPr>
          <a:xfrm>
            <a:off x="8142951" y="2704257"/>
            <a:ext cx="511765" cy="552848"/>
          </a:xfrm>
          <a:prstGeom prst="ellipse">
            <a:avLst/>
          </a:prstGeom>
          <a:solidFill>
            <a:srgbClr val="94322B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2" name="椭圆 141"/>
          <p:cNvSpPr/>
          <p:nvPr/>
        </p:nvSpPr>
        <p:spPr>
          <a:xfrm>
            <a:off x="8313542" y="2895906"/>
            <a:ext cx="144000" cy="144000"/>
          </a:xfrm>
          <a:prstGeom prst="ellipse">
            <a:avLst/>
          </a:prstGeom>
          <a:solidFill>
            <a:srgbClr val="9432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7" name="图片 146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58040" y="401993"/>
            <a:ext cx="3312778" cy="396794"/>
          </a:xfrm>
          <a:prstGeom prst="rect">
            <a:avLst/>
          </a:prstGeom>
        </p:spPr>
      </p:pic>
      <p:pic>
        <p:nvPicPr>
          <p:cNvPr id="148" name="图片 147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65140" y="1024396"/>
            <a:ext cx="3312778" cy="396794"/>
          </a:xfrm>
          <a:prstGeom prst="rect">
            <a:avLst/>
          </a:prstGeom>
        </p:spPr>
      </p:pic>
      <p:sp>
        <p:nvSpPr>
          <p:cNvPr id="149" name="文本框 148"/>
          <p:cNvSpPr txBox="1"/>
          <p:nvPr/>
        </p:nvSpPr>
        <p:spPr>
          <a:xfrm>
            <a:off x="4793773" y="642462"/>
            <a:ext cx="32920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/>
                    </a:gs>
                  </a:gsLst>
                  <a:lin ang="7800000" scaled="0"/>
                </a:gra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Ocean power</a:t>
            </a:r>
            <a:endParaRPr lang="zh-CN" altLang="en-US" sz="2000" dirty="0">
              <a:gradFill>
                <a:gsLst>
                  <a:gs pos="0">
                    <a:schemeClr val="bg1">
                      <a:lumMod val="50000"/>
                    </a:schemeClr>
                  </a:gs>
                  <a:gs pos="100000">
                    <a:schemeClr val="bg1"/>
                  </a:gs>
                </a:gsLst>
                <a:lin ang="7800000" scaled="0"/>
              </a:gra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203" y="990863"/>
            <a:ext cx="2686050" cy="3324225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5911" y="436586"/>
            <a:ext cx="2667000" cy="3286125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64299" y="4763618"/>
            <a:ext cx="2667000" cy="1971675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58346" y="4324662"/>
            <a:ext cx="2447925" cy="222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358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42000">
              <a:schemeClr val="tx1">
                <a:alpha val="98000"/>
              </a:schemeClr>
            </a:gs>
            <a:gs pos="71000">
              <a:srgbClr val="250D0B"/>
            </a:gs>
            <a:gs pos="100000">
              <a:srgbClr val="4A1916"/>
            </a:gs>
            <a:gs pos="100000">
              <a:srgbClr val="94322B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椭圆 167"/>
          <p:cNvSpPr/>
          <p:nvPr/>
        </p:nvSpPr>
        <p:spPr>
          <a:xfrm>
            <a:off x="4593442" y="3022088"/>
            <a:ext cx="633900" cy="633900"/>
          </a:xfrm>
          <a:prstGeom prst="ellipse">
            <a:avLst/>
          </a:prstGeom>
          <a:solidFill>
            <a:srgbClr val="94322B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9" name="椭圆 168"/>
          <p:cNvSpPr/>
          <p:nvPr/>
        </p:nvSpPr>
        <p:spPr>
          <a:xfrm>
            <a:off x="4820193" y="3268783"/>
            <a:ext cx="144000" cy="144000"/>
          </a:xfrm>
          <a:prstGeom prst="ellipse">
            <a:avLst/>
          </a:prstGeom>
          <a:solidFill>
            <a:srgbClr val="9432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0" name="椭圆 169"/>
          <p:cNvSpPr/>
          <p:nvPr/>
        </p:nvSpPr>
        <p:spPr>
          <a:xfrm>
            <a:off x="6026823" y="4623558"/>
            <a:ext cx="633900" cy="633900"/>
          </a:xfrm>
          <a:prstGeom prst="ellipse">
            <a:avLst/>
          </a:prstGeom>
          <a:solidFill>
            <a:srgbClr val="94322B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1" name="椭圆 170"/>
          <p:cNvSpPr/>
          <p:nvPr/>
        </p:nvSpPr>
        <p:spPr>
          <a:xfrm>
            <a:off x="6253574" y="4870253"/>
            <a:ext cx="144000" cy="144000"/>
          </a:xfrm>
          <a:prstGeom prst="ellipse">
            <a:avLst/>
          </a:prstGeom>
          <a:solidFill>
            <a:srgbClr val="9432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2" name="椭圆 171"/>
          <p:cNvSpPr/>
          <p:nvPr/>
        </p:nvSpPr>
        <p:spPr>
          <a:xfrm>
            <a:off x="7237764" y="2191904"/>
            <a:ext cx="633900" cy="633900"/>
          </a:xfrm>
          <a:prstGeom prst="ellipse">
            <a:avLst/>
          </a:prstGeom>
          <a:solidFill>
            <a:srgbClr val="94322B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3" name="椭圆 172"/>
          <p:cNvSpPr/>
          <p:nvPr/>
        </p:nvSpPr>
        <p:spPr>
          <a:xfrm>
            <a:off x="7464515" y="2438599"/>
            <a:ext cx="144000" cy="144000"/>
          </a:xfrm>
          <a:prstGeom prst="ellipse">
            <a:avLst/>
          </a:prstGeom>
          <a:solidFill>
            <a:srgbClr val="9432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4" name="椭圆 173"/>
          <p:cNvSpPr/>
          <p:nvPr/>
        </p:nvSpPr>
        <p:spPr>
          <a:xfrm>
            <a:off x="7600544" y="3586274"/>
            <a:ext cx="633900" cy="633900"/>
          </a:xfrm>
          <a:prstGeom prst="ellipse">
            <a:avLst/>
          </a:prstGeom>
          <a:solidFill>
            <a:srgbClr val="94322B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5" name="椭圆 174"/>
          <p:cNvSpPr/>
          <p:nvPr/>
        </p:nvSpPr>
        <p:spPr>
          <a:xfrm>
            <a:off x="7827295" y="3832969"/>
            <a:ext cx="144000" cy="144000"/>
          </a:xfrm>
          <a:prstGeom prst="ellipse">
            <a:avLst/>
          </a:prstGeom>
          <a:solidFill>
            <a:srgbClr val="9432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052" name="Picture 4" descr="http://a0.fast-meteo.com/maps/static/Taiwan.maxenergy.6.cc2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3013" y="167212"/>
            <a:ext cx="7267227" cy="6203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0102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42000">
              <a:schemeClr val="tx1">
                <a:alpha val="98000"/>
              </a:schemeClr>
            </a:gs>
            <a:gs pos="71000">
              <a:srgbClr val="250D0B"/>
            </a:gs>
            <a:gs pos="100000">
              <a:srgbClr val="4A1916"/>
            </a:gs>
            <a:gs pos="100000">
              <a:srgbClr val="94322B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4663857" y="1663700"/>
            <a:ext cx="2663861" cy="3757477"/>
            <a:chOff x="4613093" y="1493702"/>
            <a:chExt cx="2892425" cy="4079875"/>
          </a:xfrm>
        </p:grpSpPr>
        <p:sp>
          <p:nvSpPr>
            <p:cNvPr id="57" name="Freeform 6"/>
            <p:cNvSpPr>
              <a:spLocks noEditPoints="1"/>
            </p:cNvSpPr>
            <p:nvPr/>
          </p:nvSpPr>
          <p:spPr bwMode="auto">
            <a:xfrm>
              <a:off x="4613093" y="1493702"/>
              <a:ext cx="2892425" cy="4079875"/>
            </a:xfrm>
            <a:custGeom>
              <a:avLst/>
              <a:gdLst>
                <a:gd name="T0" fmla="*/ 10192 w 1946"/>
                <a:gd name="T1" fmla="*/ 66 h 2745"/>
                <a:gd name="T2" fmla="*/ 10826 w 1946"/>
                <a:gd name="T3" fmla="*/ 700 h 2745"/>
                <a:gd name="T4" fmla="*/ 10826 w 1946"/>
                <a:gd name="T5" fmla="*/ 14654 h 2745"/>
                <a:gd name="T6" fmla="*/ 10192 w 1946"/>
                <a:gd name="T7" fmla="*/ 15288 h 2745"/>
                <a:gd name="T8" fmla="*/ 705 w 1946"/>
                <a:gd name="T9" fmla="*/ 15288 h 2745"/>
                <a:gd name="T10" fmla="*/ 66 w 1946"/>
                <a:gd name="T11" fmla="*/ 14654 h 2745"/>
                <a:gd name="T12" fmla="*/ 66 w 1946"/>
                <a:gd name="T13" fmla="*/ 700 h 2745"/>
                <a:gd name="T14" fmla="*/ 705 w 1946"/>
                <a:gd name="T15" fmla="*/ 66 h 2745"/>
                <a:gd name="T16" fmla="*/ 10192 w 1946"/>
                <a:gd name="T17" fmla="*/ 66 h 2745"/>
                <a:gd name="T18" fmla="*/ 10192 w 1946"/>
                <a:gd name="T19" fmla="*/ 0 h 2745"/>
                <a:gd name="T20" fmla="*/ 705 w 1946"/>
                <a:gd name="T21" fmla="*/ 0 h 2745"/>
                <a:gd name="T22" fmla="*/ 0 w 1946"/>
                <a:gd name="T23" fmla="*/ 700 h 2745"/>
                <a:gd name="T24" fmla="*/ 0 w 1946"/>
                <a:gd name="T25" fmla="*/ 14654 h 2745"/>
                <a:gd name="T26" fmla="*/ 705 w 1946"/>
                <a:gd name="T27" fmla="*/ 15354 h 2745"/>
                <a:gd name="T28" fmla="*/ 10192 w 1946"/>
                <a:gd name="T29" fmla="*/ 15354 h 2745"/>
                <a:gd name="T30" fmla="*/ 10893 w 1946"/>
                <a:gd name="T31" fmla="*/ 14654 h 2745"/>
                <a:gd name="T32" fmla="*/ 10893 w 1946"/>
                <a:gd name="T33" fmla="*/ 700 h 2745"/>
                <a:gd name="T34" fmla="*/ 10192 w 1946"/>
                <a:gd name="T35" fmla="*/ 0 h 274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1946" h="2745">
                  <a:moveTo>
                    <a:pt x="1821" y="12"/>
                  </a:moveTo>
                  <a:cubicBezTo>
                    <a:pt x="1883" y="12"/>
                    <a:pt x="1934" y="63"/>
                    <a:pt x="1934" y="125"/>
                  </a:cubicBezTo>
                  <a:cubicBezTo>
                    <a:pt x="1934" y="2620"/>
                    <a:pt x="1934" y="2620"/>
                    <a:pt x="1934" y="2620"/>
                  </a:cubicBezTo>
                  <a:cubicBezTo>
                    <a:pt x="1934" y="2682"/>
                    <a:pt x="1883" y="2733"/>
                    <a:pt x="1821" y="2733"/>
                  </a:cubicBezTo>
                  <a:cubicBezTo>
                    <a:pt x="126" y="2733"/>
                    <a:pt x="126" y="2733"/>
                    <a:pt x="126" y="2733"/>
                  </a:cubicBezTo>
                  <a:cubicBezTo>
                    <a:pt x="63" y="2733"/>
                    <a:pt x="12" y="2682"/>
                    <a:pt x="12" y="2620"/>
                  </a:cubicBezTo>
                  <a:cubicBezTo>
                    <a:pt x="12" y="125"/>
                    <a:pt x="12" y="125"/>
                    <a:pt x="12" y="125"/>
                  </a:cubicBezTo>
                  <a:cubicBezTo>
                    <a:pt x="12" y="63"/>
                    <a:pt x="63" y="12"/>
                    <a:pt x="126" y="12"/>
                  </a:cubicBezTo>
                  <a:cubicBezTo>
                    <a:pt x="1821" y="12"/>
                    <a:pt x="1821" y="12"/>
                    <a:pt x="1821" y="12"/>
                  </a:cubicBezTo>
                  <a:moveTo>
                    <a:pt x="1821" y="0"/>
                  </a:moveTo>
                  <a:cubicBezTo>
                    <a:pt x="126" y="0"/>
                    <a:pt x="126" y="0"/>
                    <a:pt x="126" y="0"/>
                  </a:cubicBezTo>
                  <a:cubicBezTo>
                    <a:pt x="56" y="0"/>
                    <a:pt x="0" y="56"/>
                    <a:pt x="0" y="125"/>
                  </a:cubicBezTo>
                  <a:cubicBezTo>
                    <a:pt x="0" y="2620"/>
                    <a:pt x="0" y="2620"/>
                    <a:pt x="0" y="2620"/>
                  </a:cubicBezTo>
                  <a:cubicBezTo>
                    <a:pt x="0" y="2689"/>
                    <a:pt x="56" y="2745"/>
                    <a:pt x="126" y="2745"/>
                  </a:cubicBezTo>
                  <a:cubicBezTo>
                    <a:pt x="1821" y="2745"/>
                    <a:pt x="1821" y="2745"/>
                    <a:pt x="1821" y="2745"/>
                  </a:cubicBezTo>
                  <a:cubicBezTo>
                    <a:pt x="1890" y="2745"/>
                    <a:pt x="1946" y="2689"/>
                    <a:pt x="1946" y="2620"/>
                  </a:cubicBezTo>
                  <a:cubicBezTo>
                    <a:pt x="1946" y="125"/>
                    <a:pt x="1946" y="125"/>
                    <a:pt x="1946" y="125"/>
                  </a:cubicBezTo>
                  <a:cubicBezTo>
                    <a:pt x="1946" y="56"/>
                    <a:pt x="1890" y="0"/>
                    <a:pt x="1821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solidFill>
                <a:schemeClr val="bg1">
                  <a:alpha val="20000"/>
                </a:schemeClr>
              </a:solidFill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8" name="Oval 8"/>
            <p:cNvSpPr>
              <a:spLocks noChangeArrowheads="1"/>
            </p:cNvSpPr>
            <p:nvPr/>
          </p:nvSpPr>
          <p:spPr bwMode="auto">
            <a:xfrm>
              <a:off x="6032291" y="1657098"/>
              <a:ext cx="55285" cy="55303"/>
            </a:xfrm>
            <a:prstGeom prst="ellipse">
              <a:avLst/>
            </a:prstGeom>
            <a:noFill/>
            <a:ln w="23813">
              <a:solidFill>
                <a:schemeClr val="bg1">
                  <a:alpha val="20000"/>
                </a:schemeClr>
              </a:solidFill>
              <a:miter lim="800000"/>
              <a:headEnd/>
              <a:tailEnd/>
            </a:ln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59" name="Oval 10"/>
            <p:cNvSpPr>
              <a:spLocks noChangeArrowheads="1"/>
            </p:cNvSpPr>
            <p:nvPr/>
          </p:nvSpPr>
          <p:spPr bwMode="auto">
            <a:xfrm>
              <a:off x="5970095" y="5298317"/>
              <a:ext cx="182818" cy="182878"/>
            </a:xfrm>
            <a:prstGeom prst="ellipse">
              <a:avLst/>
            </a:prstGeom>
            <a:noFill/>
            <a:ln w="23813">
              <a:solidFill>
                <a:schemeClr val="bg1">
                  <a:alpha val="20000"/>
                </a:schemeClr>
              </a:solidFill>
              <a:miter lim="800000"/>
              <a:headEnd/>
              <a:tailEnd/>
            </a:ln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60" name="Freeform 11"/>
            <p:cNvSpPr>
              <a:spLocks/>
            </p:cNvSpPr>
            <p:nvPr/>
          </p:nvSpPr>
          <p:spPr bwMode="auto">
            <a:xfrm>
              <a:off x="6026637" y="5354878"/>
              <a:ext cx="69735" cy="69758"/>
            </a:xfrm>
            <a:custGeom>
              <a:avLst/>
              <a:gdLst>
                <a:gd name="T0" fmla="*/ 262 w 47"/>
                <a:gd name="T1" fmla="*/ 205 h 47"/>
                <a:gd name="T2" fmla="*/ 213 w 47"/>
                <a:gd name="T3" fmla="*/ 262 h 47"/>
                <a:gd name="T4" fmla="*/ 57 w 47"/>
                <a:gd name="T5" fmla="*/ 262 h 47"/>
                <a:gd name="T6" fmla="*/ 0 w 47"/>
                <a:gd name="T7" fmla="*/ 205 h 47"/>
                <a:gd name="T8" fmla="*/ 0 w 47"/>
                <a:gd name="T9" fmla="*/ 50 h 47"/>
                <a:gd name="T10" fmla="*/ 57 w 47"/>
                <a:gd name="T11" fmla="*/ 0 h 47"/>
                <a:gd name="T12" fmla="*/ 213 w 47"/>
                <a:gd name="T13" fmla="*/ 0 h 47"/>
                <a:gd name="T14" fmla="*/ 262 w 47"/>
                <a:gd name="T15" fmla="*/ 50 h 47"/>
                <a:gd name="T16" fmla="*/ 262 w 47"/>
                <a:gd name="T17" fmla="*/ 205 h 4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47" h="47">
                  <a:moveTo>
                    <a:pt x="47" y="37"/>
                  </a:moveTo>
                  <a:cubicBezTo>
                    <a:pt x="47" y="42"/>
                    <a:pt x="43" y="47"/>
                    <a:pt x="38" y="47"/>
                  </a:cubicBezTo>
                  <a:cubicBezTo>
                    <a:pt x="10" y="47"/>
                    <a:pt x="10" y="47"/>
                    <a:pt x="10" y="47"/>
                  </a:cubicBezTo>
                  <a:cubicBezTo>
                    <a:pt x="4" y="47"/>
                    <a:pt x="0" y="42"/>
                    <a:pt x="0" y="37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10" y="0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43" y="0"/>
                    <a:pt x="47" y="4"/>
                    <a:pt x="47" y="9"/>
                  </a:cubicBezTo>
                  <a:lnTo>
                    <a:pt x="47" y="37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alpha val="2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1" name="Freeform 12"/>
            <p:cNvSpPr>
              <a:spLocks/>
            </p:cNvSpPr>
            <p:nvPr/>
          </p:nvSpPr>
          <p:spPr bwMode="auto">
            <a:xfrm>
              <a:off x="4791514" y="1855059"/>
              <a:ext cx="2533071" cy="3355905"/>
            </a:xfrm>
            <a:custGeom>
              <a:avLst/>
              <a:gdLst>
                <a:gd name="T0" fmla="*/ 9541 w 1704"/>
                <a:gd name="T1" fmla="*/ 12567 h 2258"/>
                <a:gd name="T2" fmla="*/ 9479 w 1704"/>
                <a:gd name="T3" fmla="*/ 12629 h 2258"/>
                <a:gd name="T4" fmla="*/ 66 w 1704"/>
                <a:gd name="T5" fmla="*/ 12629 h 2258"/>
                <a:gd name="T6" fmla="*/ 0 w 1704"/>
                <a:gd name="T7" fmla="*/ 12567 h 2258"/>
                <a:gd name="T8" fmla="*/ 0 w 1704"/>
                <a:gd name="T9" fmla="*/ 61 h 2258"/>
                <a:gd name="T10" fmla="*/ 66 w 1704"/>
                <a:gd name="T11" fmla="*/ 0 h 2258"/>
                <a:gd name="T12" fmla="*/ 9479 w 1704"/>
                <a:gd name="T13" fmla="*/ 0 h 2258"/>
                <a:gd name="T14" fmla="*/ 9541 w 1704"/>
                <a:gd name="T15" fmla="*/ 61 h 2258"/>
                <a:gd name="T16" fmla="*/ 9541 w 1704"/>
                <a:gd name="T17" fmla="*/ 12567 h 2258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04" h="2258">
                  <a:moveTo>
                    <a:pt x="1704" y="2247"/>
                  </a:moveTo>
                  <a:cubicBezTo>
                    <a:pt x="1704" y="2253"/>
                    <a:pt x="1699" y="2258"/>
                    <a:pt x="1693" y="2258"/>
                  </a:cubicBezTo>
                  <a:cubicBezTo>
                    <a:pt x="12" y="2258"/>
                    <a:pt x="12" y="2258"/>
                    <a:pt x="12" y="2258"/>
                  </a:cubicBezTo>
                  <a:cubicBezTo>
                    <a:pt x="5" y="2258"/>
                    <a:pt x="0" y="2253"/>
                    <a:pt x="0" y="2247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693" y="0"/>
                    <a:pt x="1693" y="0"/>
                    <a:pt x="1693" y="0"/>
                  </a:cubicBezTo>
                  <a:cubicBezTo>
                    <a:pt x="1699" y="0"/>
                    <a:pt x="1704" y="5"/>
                    <a:pt x="1704" y="11"/>
                  </a:cubicBezTo>
                  <a:lnTo>
                    <a:pt x="1704" y="2247"/>
                  </a:lnTo>
                  <a:close/>
                </a:path>
              </a:pathLst>
            </a:custGeom>
            <a:noFill/>
            <a:ln w="30163" cap="flat">
              <a:solidFill>
                <a:schemeClr val="bg1">
                  <a:alpha val="2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64" name="组合 63"/>
          <p:cNvGrpSpPr/>
          <p:nvPr/>
        </p:nvGrpSpPr>
        <p:grpSpPr>
          <a:xfrm>
            <a:off x="1824734" y="2624284"/>
            <a:ext cx="1982856" cy="2796893"/>
            <a:chOff x="4613093" y="1493702"/>
            <a:chExt cx="2892425" cy="4079875"/>
          </a:xfrm>
        </p:grpSpPr>
        <p:sp>
          <p:nvSpPr>
            <p:cNvPr id="65" name="Freeform 6"/>
            <p:cNvSpPr>
              <a:spLocks noEditPoints="1"/>
            </p:cNvSpPr>
            <p:nvPr/>
          </p:nvSpPr>
          <p:spPr bwMode="auto">
            <a:xfrm>
              <a:off x="4613093" y="1493702"/>
              <a:ext cx="2892425" cy="4079875"/>
            </a:xfrm>
            <a:custGeom>
              <a:avLst/>
              <a:gdLst>
                <a:gd name="T0" fmla="*/ 10192 w 1946"/>
                <a:gd name="T1" fmla="*/ 66 h 2745"/>
                <a:gd name="T2" fmla="*/ 10826 w 1946"/>
                <a:gd name="T3" fmla="*/ 700 h 2745"/>
                <a:gd name="T4" fmla="*/ 10826 w 1946"/>
                <a:gd name="T5" fmla="*/ 14654 h 2745"/>
                <a:gd name="T6" fmla="*/ 10192 w 1946"/>
                <a:gd name="T7" fmla="*/ 15288 h 2745"/>
                <a:gd name="T8" fmla="*/ 705 w 1946"/>
                <a:gd name="T9" fmla="*/ 15288 h 2745"/>
                <a:gd name="T10" fmla="*/ 66 w 1946"/>
                <a:gd name="T11" fmla="*/ 14654 h 2745"/>
                <a:gd name="T12" fmla="*/ 66 w 1946"/>
                <a:gd name="T13" fmla="*/ 700 h 2745"/>
                <a:gd name="T14" fmla="*/ 705 w 1946"/>
                <a:gd name="T15" fmla="*/ 66 h 2745"/>
                <a:gd name="T16" fmla="*/ 10192 w 1946"/>
                <a:gd name="T17" fmla="*/ 66 h 2745"/>
                <a:gd name="T18" fmla="*/ 10192 w 1946"/>
                <a:gd name="T19" fmla="*/ 0 h 2745"/>
                <a:gd name="T20" fmla="*/ 705 w 1946"/>
                <a:gd name="T21" fmla="*/ 0 h 2745"/>
                <a:gd name="T22" fmla="*/ 0 w 1946"/>
                <a:gd name="T23" fmla="*/ 700 h 2745"/>
                <a:gd name="T24" fmla="*/ 0 w 1946"/>
                <a:gd name="T25" fmla="*/ 14654 h 2745"/>
                <a:gd name="T26" fmla="*/ 705 w 1946"/>
                <a:gd name="T27" fmla="*/ 15354 h 2745"/>
                <a:gd name="T28" fmla="*/ 10192 w 1946"/>
                <a:gd name="T29" fmla="*/ 15354 h 2745"/>
                <a:gd name="T30" fmla="*/ 10893 w 1946"/>
                <a:gd name="T31" fmla="*/ 14654 h 2745"/>
                <a:gd name="T32" fmla="*/ 10893 w 1946"/>
                <a:gd name="T33" fmla="*/ 700 h 2745"/>
                <a:gd name="T34" fmla="*/ 10192 w 1946"/>
                <a:gd name="T35" fmla="*/ 0 h 274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1946" h="2745">
                  <a:moveTo>
                    <a:pt x="1821" y="12"/>
                  </a:moveTo>
                  <a:cubicBezTo>
                    <a:pt x="1883" y="12"/>
                    <a:pt x="1934" y="63"/>
                    <a:pt x="1934" y="125"/>
                  </a:cubicBezTo>
                  <a:cubicBezTo>
                    <a:pt x="1934" y="2620"/>
                    <a:pt x="1934" y="2620"/>
                    <a:pt x="1934" y="2620"/>
                  </a:cubicBezTo>
                  <a:cubicBezTo>
                    <a:pt x="1934" y="2682"/>
                    <a:pt x="1883" y="2733"/>
                    <a:pt x="1821" y="2733"/>
                  </a:cubicBezTo>
                  <a:cubicBezTo>
                    <a:pt x="126" y="2733"/>
                    <a:pt x="126" y="2733"/>
                    <a:pt x="126" y="2733"/>
                  </a:cubicBezTo>
                  <a:cubicBezTo>
                    <a:pt x="63" y="2733"/>
                    <a:pt x="12" y="2682"/>
                    <a:pt x="12" y="2620"/>
                  </a:cubicBezTo>
                  <a:cubicBezTo>
                    <a:pt x="12" y="125"/>
                    <a:pt x="12" y="125"/>
                    <a:pt x="12" y="125"/>
                  </a:cubicBezTo>
                  <a:cubicBezTo>
                    <a:pt x="12" y="63"/>
                    <a:pt x="63" y="12"/>
                    <a:pt x="126" y="12"/>
                  </a:cubicBezTo>
                  <a:cubicBezTo>
                    <a:pt x="1821" y="12"/>
                    <a:pt x="1821" y="12"/>
                    <a:pt x="1821" y="12"/>
                  </a:cubicBezTo>
                  <a:moveTo>
                    <a:pt x="1821" y="0"/>
                  </a:moveTo>
                  <a:cubicBezTo>
                    <a:pt x="126" y="0"/>
                    <a:pt x="126" y="0"/>
                    <a:pt x="126" y="0"/>
                  </a:cubicBezTo>
                  <a:cubicBezTo>
                    <a:pt x="56" y="0"/>
                    <a:pt x="0" y="56"/>
                    <a:pt x="0" y="125"/>
                  </a:cubicBezTo>
                  <a:cubicBezTo>
                    <a:pt x="0" y="2620"/>
                    <a:pt x="0" y="2620"/>
                    <a:pt x="0" y="2620"/>
                  </a:cubicBezTo>
                  <a:cubicBezTo>
                    <a:pt x="0" y="2689"/>
                    <a:pt x="56" y="2745"/>
                    <a:pt x="126" y="2745"/>
                  </a:cubicBezTo>
                  <a:cubicBezTo>
                    <a:pt x="1821" y="2745"/>
                    <a:pt x="1821" y="2745"/>
                    <a:pt x="1821" y="2745"/>
                  </a:cubicBezTo>
                  <a:cubicBezTo>
                    <a:pt x="1890" y="2745"/>
                    <a:pt x="1946" y="2689"/>
                    <a:pt x="1946" y="2620"/>
                  </a:cubicBezTo>
                  <a:cubicBezTo>
                    <a:pt x="1946" y="125"/>
                    <a:pt x="1946" y="125"/>
                    <a:pt x="1946" y="125"/>
                  </a:cubicBezTo>
                  <a:cubicBezTo>
                    <a:pt x="1946" y="56"/>
                    <a:pt x="1890" y="0"/>
                    <a:pt x="1821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solidFill>
                <a:schemeClr val="bg1">
                  <a:alpha val="20000"/>
                </a:schemeClr>
              </a:solidFill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6" name="Oval 8"/>
            <p:cNvSpPr>
              <a:spLocks noChangeArrowheads="1"/>
            </p:cNvSpPr>
            <p:nvPr/>
          </p:nvSpPr>
          <p:spPr bwMode="auto">
            <a:xfrm>
              <a:off x="6032291" y="1657098"/>
              <a:ext cx="55285" cy="55303"/>
            </a:xfrm>
            <a:prstGeom prst="ellipse">
              <a:avLst/>
            </a:prstGeom>
            <a:noFill/>
            <a:ln w="23813">
              <a:solidFill>
                <a:schemeClr val="bg1">
                  <a:alpha val="20000"/>
                </a:schemeClr>
              </a:solidFill>
              <a:miter lim="800000"/>
              <a:headEnd/>
              <a:tailEnd/>
            </a:ln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67" name="Oval 10"/>
            <p:cNvSpPr>
              <a:spLocks noChangeArrowheads="1"/>
            </p:cNvSpPr>
            <p:nvPr/>
          </p:nvSpPr>
          <p:spPr bwMode="auto">
            <a:xfrm>
              <a:off x="5970095" y="5298317"/>
              <a:ext cx="182818" cy="182878"/>
            </a:xfrm>
            <a:prstGeom prst="ellipse">
              <a:avLst/>
            </a:prstGeom>
            <a:noFill/>
            <a:ln w="23813">
              <a:solidFill>
                <a:schemeClr val="bg1">
                  <a:alpha val="20000"/>
                </a:schemeClr>
              </a:solidFill>
              <a:miter lim="800000"/>
              <a:headEnd/>
              <a:tailEnd/>
            </a:ln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68" name="Freeform 11"/>
            <p:cNvSpPr>
              <a:spLocks/>
            </p:cNvSpPr>
            <p:nvPr/>
          </p:nvSpPr>
          <p:spPr bwMode="auto">
            <a:xfrm>
              <a:off x="6026637" y="5354878"/>
              <a:ext cx="69735" cy="69758"/>
            </a:xfrm>
            <a:custGeom>
              <a:avLst/>
              <a:gdLst>
                <a:gd name="T0" fmla="*/ 262 w 47"/>
                <a:gd name="T1" fmla="*/ 205 h 47"/>
                <a:gd name="T2" fmla="*/ 213 w 47"/>
                <a:gd name="T3" fmla="*/ 262 h 47"/>
                <a:gd name="T4" fmla="*/ 57 w 47"/>
                <a:gd name="T5" fmla="*/ 262 h 47"/>
                <a:gd name="T6" fmla="*/ 0 w 47"/>
                <a:gd name="T7" fmla="*/ 205 h 47"/>
                <a:gd name="T8" fmla="*/ 0 w 47"/>
                <a:gd name="T9" fmla="*/ 50 h 47"/>
                <a:gd name="T10" fmla="*/ 57 w 47"/>
                <a:gd name="T11" fmla="*/ 0 h 47"/>
                <a:gd name="T12" fmla="*/ 213 w 47"/>
                <a:gd name="T13" fmla="*/ 0 h 47"/>
                <a:gd name="T14" fmla="*/ 262 w 47"/>
                <a:gd name="T15" fmla="*/ 50 h 47"/>
                <a:gd name="T16" fmla="*/ 262 w 47"/>
                <a:gd name="T17" fmla="*/ 205 h 4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47" h="47">
                  <a:moveTo>
                    <a:pt x="47" y="37"/>
                  </a:moveTo>
                  <a:cubicBezTo>
                    <a:pt x="47" y="42"/>
                    <a:pt x="43" y="47"/>
                    <a:pt x="38" y="47"/>
                  </a:cubicBezTo>
                  <a:cubicBezTo>
                    <a:pt x="10" y="47"/>
                    <a:pt x="10" y="47"/>
                    <a:pt x="10" y="47"/>
                  </a:cubicBezTo>
                  <a:cubicBezTo>
                    <a:pt x="4" y="47"/>
                    <a:pt x="0" y="42"/>
                    <a:pt x="0" y="37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10" y="0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43" y="0"/>
                    <a:pt x="47" y="4"/>
                    <a:pt x="47" y="9"/>
                  </a:cubicBezTo>
                  <a:lnTo>
                    <a:pt x="47" y="37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alpha val="2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9" name="Freeform 12"/>
            <p:cNvSpPr>
              <a:spLocks/>
            </p:cNvSpPr>
            <p:nvPr/>
          </p:nvSpPr>
          <p:spPr bwMode="auto">
            <a:xfrm>
              <a:off x="4791514" y="1855059"/>
              <a:ext cx="2533071" cy="3355905"/>
            </a:xfrm>
            <a:custGeom>
              <a:avLst/>
              <a:gdLst>
                <a:gd name="T0" fmla="*/ 9541 w 1704"/>
                <a:gd name="T1" fmla="*/ 12567 h 2258"/>
                <a:gd name="T2" fmla="*/ 9479 w 1704"/>
                <a:gd name="T3" fmla="*/ 12629 h 2258"/>
                <a:gd name="T4" fmla="*/ 66 w 1704"/>
                <a:gd name="T5" fmla="*/ 12629 h 2258"/>
                <a:gd name="T6" fmla="*/ 0 w 1704"/>
                <a:gd name="T7" fmla="*/ 12567 h 2258"/>
                <a:gd name="T8" fmla="*/ 0 w 1704"/>
                <a:gd name="T9" fmla="*/ 61 h 2258"/>
                <a:gd name="T10" fmla="*/ 66 w 1704"/>
                <a:gd name="T11" fmla="*/ 0 h 2258"/>
                <a:gd name="T12" fmla="*/ 9479 w 1704"/>
                <a:gd name="T13" fmla="*/ 0 h 2258"/>
                <a:gd name="T14" fmla="*/ 9541 w 1704"/>
                <a:gd name="T15" fmla="*/ 61 h 2258"/>
                <a:gd name="T16" fmla="*/ 9541 w 1704"/>
                <a:gd name="T17" fmla="*/ 12567 h 2258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04" h="2258">
                  <a:moveTo>
                    <a:pt x="1704" y="2247"/>
                  </a:moveTo>
                  <a:cubicBezTo>
                    <a:pt x="1704" y="2253"/>
                    <a:pt x="1699" y="2258"/>
                    <a:pt x="1693" y="2258"/>
                  </a:cubicBezTo>
                  <a:cubicBezTo>
                    <a:pt x="12" y="2258"/>
                    <a:pt x="12" y="2258"/>
                    <a:pt x="12" y="2258"/>
                  </a:cubicBezTo>
                  <a:cubicBezTo>
                    <a:pt x="5" y="2258"/>
                    <a:pt x="0" y="2253"/>
                    <a:pt x="0" y="2247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693" y="0"/>
                    <a:pt x="1693" y="0"/>
                    <a:pt x="1693" y="0"/>
                  </a:cubicBezTo>
                  <a:cubicBezTo>
                    <a:pt x="1699" y="0"/>
                    <a:pt x="1704" y="5"/>
                    <a:pt x="1704" y="11"/>
                  </a:cubicBezTo>
                  <a:lnTo>
                    <a:pt x="1704" y="2247"/>
                  </a:lnTo>
                  <a:close/>
                </a:path>
              </a:pathLst>
            </a:custGeom>
            <a:noFill/>
            <a:ln w="30163" cap="flat">
              <a:solidFill>
                <a:schemeClr val="bg1">
                  <a:alpha val="2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70" name="组合 69"/>
          <p:cNvGrpSpPr/>
          <p:nvPr/>
        </p:nvGrpSpPr>
        <p:grpSpPr>
          <a:xfrm>
            <a:off x="8183985" y="2624284"/>
            <a:ext cx="1982856" cy="2796893"/>
            <a:chOff x="4613093" y="1493702"/>
            <a:chExt cx="2892425" cy="4079875"/>
          </a:xfrm>
        </p:grpSpPr>
        <p:sp>
          <p:nvSpPr>
            <p:cNvPr id="71" name="Freeform 6"/>
            <p:cNvSpPr>
              <a:spLocks noEditPoints="1"/>
            </p:cNvSpPr>
            <p:nvPr/>
          </p:nvSpPr>
          <p:spPr bwMode="auto">
            <a:xfrm>
              <a:off x="4613093" y="1493702"/>
              <a:ext cx="2892425" cy="4079875"/>
            </a:xfrm>
            <a:custGeom>
              <a:avLst/>
              <a:gdLst>
                <a:gd name="T0" fmla="*/ 10192 w 1946"/>
                <a:gd name="T1" fmla="*/ 66 h 2745"/>
                <a:gd name="T2" fmla="*/ 10826 w 1946"/>
                <a:gd name="T3" fmla="*/ 700 h 2745"/>
                <a:gd name="T4" fmla="*/ 10826 w 1946"/>
                <a:gd name="T5" fmla="*/ 14654 h 2745"/>
                <a:gd name="T6" fmla="*/ 10192 w 1946"/>
                <a:gd name="T7" fmla="*/ 15288 h 2745"/>
                <a:gd name="T8" fmla="*/ 705 w 1946"/>
                <a:gd name="T9" fmla="*/ 15288 h 2745"/>
                <a:gd name="T10" fmla="*/ 66 w 1946"/>
                <a:gd name="T11" fmla="*/ 14654 h 2745"/>
                <a:gd name="T12" fmla="*/ 66 w 1946"/>
                <a:gd name="T13" fmla="*/ 700 h 2745"/>
                <a:gd name="T14" fmla="*/ 705 w 1946"/>
                <a:gd name="T15" fmla="*/ 66 h 2745"/>
                <a:gd name="T16" fmla="*/ 10192 w 1946"/>
                <a:gd name="T17" fmla="*/ 66 h 2745"/>
                <a:gd name="T18" fmla="*/ 10192 w 1946"/>
                <a:gd name="T19" fmla="*/ 0 h 2745"/>
                <a:gd name="T20" fmla="*/ 705 w 1946"/>
                <a:gd name="T21" fmla="*/ 0 h 2745"/>
                <a:gd name="T22" fmla="*/ 0 w 1946"/>
                <a:gd name="T23" fmla="*/ 700 h 2745"/>
                <a:gd name="T24" fmla="*/ 0 w 1946"/>
                <a:gd name="T25" fmla="*/ 14654 h 2745"/>
                <a:gd name="T26" fmla="*/ 705 w 1946"/>
                <a:gd name="T27" fmla="*/ 15354 h 2745"/>
                <a:gd name="T28" fmla="*/ 10192 w 1946"/>
                <a:gd name="T29" fmla="*/ 15354 h 2745"/>
                <a:gd name="T30" fmla="*/ 10893 w 1946"/>
                <a:gd name="T31" fmla="*/ 14654 h 2745"/>
                <a:gd name="T32" fmla="*/ 10893 w 1946"/>
                <a:gd name="T33" fmla="*/ 700 h 2745"/>
                <a:gd name="T34" fmla="*/ 10192 w 1946"/>
                <a:gd name="T35" fmla="*/ 0 h 274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1946" h="2745">
                  <a:moveTo>
                    <a:pt x="1821" y="12"/>
                  </a:moveTo>
                  <a:cubicBezTo>
                    <a:pt x="1883" y="12"/>
                    <a:pt x="1934" y="63"/>
                    <a:pt x="1934" y="125"/>
                  </a:cubicBezTo>
                  <a:cubicBezTo>
                    <a:pt x="1934" y="2620"/>
                    <a:pt x="1934" y="2620"/>
                    <a:pt x="1934" y="2620"/>
                  </a:cubicBezTo>
                  <a:cubicBezTo>
                    <a:pt x="1934" y="2682"/>
                    <a:pt x="1883" y="2733"/>
                    <a:pt x="1821" y="2733"/>
                  </a:cubicBezTo>
                  <a:cubicBezTo>
                    <a:pt x="126" y="2733"/>
                    <a:pt x="126" y="2733"/>
                    <a:pt x="126" y="2733"/>
                  </a:cubicBezTo>
                  <a:cubicBezTo>
                    <a:pt x="63" y="2733"/>
                    <a:pt x="12" y="2682"/>
                    <a:pt x="12" y="2620"/>
                  </a:cubicBezTo>
                  <a:cubicBezTo>
                    <a:pt x="12" y="125"/>
                    <a:pt x="12" y="125"/>
                    <a:pt x="12" y="125"/>
                  </a:cubicBezTo>
                  <a:cubicBezTo>
                    <a:pt x="12" y="63"/>
                    <a:pt x="63" y="12"/>
                    <a:pt x="126" y="12"/>
                  </a:cubicBezTo>
                  <a:cubicBezTo>
                    <a:pt x="1821" y="12"/>
                    <a:pt x="1821" y="12"/>
                    <a:pt x="1821" y="12"/>
                  </a:cubicBezTo>
                  <a:moveTo>
                    <a:pt x="1821" y="0"/>
                  </a:moveTo>
                  <a:cubicBezTo>
                    <a:pt x="126" y="0"/>
                    <a:pt x="126" y="0"/>
                    <a:pt x="126" y="0"/>
                  </a:cubicBezTo>
                  <a:cubicBezTo>
                    <a:pt x="56" y="0"/>
                    <a:pt x="0" y="56"/>
                    <a:pt x="0" y="125"/>
                  </a:cubicBezTo>
                  <a:cubicBezTo>
                    <a:pt x="0" y="2620"/>
                    <a:pt x="0" y="2620"/>
                    <a:pt x="0" y="2620"/>
                  </a:cubicBezTo>
                  <a:cubicBezTo>
                    <a:pt x="0" y="2689"/>
                    <a:pt x="56" y="2745"/>
                    <a:pt x="126" y="2745"/>
                  </a:cubicBezTo>
                  <a:cubicBezTo>
                    <a:pt x="1821" y="2745"/>
                    <a:pt x="1821" y="2745"/>
                    <a:pt x="1821" y="2745"/>
                  </a:cubicBezTo>
                  <a:cubicBezTo>
                    <a:pt x="1890" y="2745"/>
                    <a:pt x="1946" y="2689"/>
                    <a:pt x="1946" y="2620"/>
                  </a:cubicBezTo>
                  <a:cubicBezTo>
                    <a:pt x="1946" y="125"/>
                    <a:pt x="1946" y="125"/>
                    <a:pt x="1946" y="125"/>
                  </a:cubicBezTo>
                  <a:cubicBezTo>
                    <a:pt x="1946" y="56"/>
                    <a:pt x="1890" y="0"/>
                    <a:pt x="1821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solidFill>
                <a:schemeClr val="bg1">
                  <a:alpha val="20000"/>
                </a:schemeClr>
              </a:solidFill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" name="Oval 8"/>
            <p:cNvSpPr>
              <a:spLocks noChangeArrowheads="1"/>
            </p:cNvSpPr>
            <p:nvPr/>
          </p:nvSpPr>
          <p:spPr bwMode="auto">
            <a:xfrm>
              <a:off x="6032291" y="1657098"/>
              <a:ext cx="55285" cy="55303"/>
            </a:xfrm>
            <a:prstGeom prst="ellipse">
              <a:avLst/>
            </a:prstGeom>
            <a:noFill/>
            <a:ln w="23813">
              <a:solidFill>
                <a:schemeClr val="bg1">
                  <a:alpha val="20000"/>
                </a:schemeClr>
              </a:solidFill>
              <a:miter lim="800000"/>
              <a:headEnd/>
              <a:tailEnd/>
            </a:ln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73" name="Oval 10"/>
            <p:cNvSpPr>
              <a:spLocks noChangeArrowheads="1"/>
            </p:cNvSpPr>
            <p:nvPr/>
          </p:nvSpPr>
          <p:spPr bwMode="auto">
            <a:xfrm>
              <a:off x="5970095" y="5298317"/>
              <a:ext cx="182818" cy="182878"/>
            </a:xfrm>
            <a:prstGeom prst="ellipse">
              <a:avLst/>
            </a:prstGeom>
            <a:noFill/>
            <a:ln w="23813">
              <a:solidFill>
                <a:schemeClr val="bg1">
                  <a:alpha val="20000"/>
                </a:schemeClr>
              </a:solidFill>
              <a:miter lim="800000"/>
              <a:headEnd/>
              <a:tailEnd/>
            </a:ln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74" name="Freeform 11"/>
            <p:cNvSpPr>
              <a:spLocks/>
            </p:cNvSpPr>
            <p:nvPr/>
          </p:nvSpPr>
          <p:spPr bwMode="auto">
            <a:xfrm>
              <a:off x="6026637" y="5354878"/>
              <a:ext cx="69735" cy="69758"/>
            </a:xfrm>
            <a:custGeom>
              <a:avLst/>
              <a:gdLst>
                <a:gd name="T0" fmla="*/ 262 w 47"/>
                <a:gd name="T1" fmla="*/ 205 h 47"/>
                <a:gd name="T2" fmla="*/ 213 w 47"/>
                <a:gd name="T3" fmla="*/ 262 h 47"/>
                <a:gd name="T4" fmla="*/ 57 w 47"/>
                <a:gd name="T5" fmla="*/ 262 h 47"/>
                <a:gd name="T6" fmla="*/ 0 w 47"/>
                <a:gd name="T7" fmla="*/ 205 h 47"/>
                <a:gd name="T8" fmla="*/ 0 w 47"/>
                <a:gd name="T9" fmla="*/ 50 h 47"/>
                <a:gd name="T10" fmla="*/ 57 w 47"/>
                <a:gd name="T11" fmla="*/ 0 h 47"/>
                <a:gd name="T12" fmla="*/ 213 w 47"/>
                <a:gd name="T13" fmla="*/ 0 h 47"/>
                <a:gd name="T14" fmla="*/ 262 w 47"/>
                <a:gd name="T15" fmla="*/ 50 h 47"/>
                <a:gd name="T16" fmla="*/ 262 w 47"/>
                <a:gd name="T17" fmla="*/ 205 h 4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47" h="47">
                  <a:moveTo>
                    <a:pt x="47" y="37"/>
                  </a:moveTo>
                  <a:cubicBezTo>
                    <a:pt x="47" y="42"/>
                    <a:pt x="43" y="47"/>
                    <a:pt x="38" y="47"/>
                  </a:cubicBezTo>
                  <a:cubicBezTo>
                    <a:pt x="10" y="47"/>
                    <a:pt x="10" y="47"/>
                    <a:pt x="10" y="47"/>
                  </a:cubicBezTo>
                  <a:cubicBezTo>
                    <a:pt x="4" y="47"/>
                    <a:pt x="0" y="42"/>
                    <a:pt x="0" y="37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10" y="0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43" y="0"/>
                    <a:pt x="47" y="4"/>
                    <a:pt x="47" y="9"/>
                  </a:cubicBezTo>
                  <a:lnTo>
                    <a:pt x="47" y="37"/>
                  </a:lnTo>
                  <a:close/>
                </a:path>
              </a:pathLst>
            </a:custGeom>
            <a:noFill/>
            <a:ln w="11113" cap="flat">
              <a:solidFill>
                <a:schemeClr val="bg1">
                  <a:alpha val="2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5" name="Freeform 12"/>
            <p:cNvSpPr>
              <a:spLocks/>
            </p:cNvSpPr>
            <p:nvPr/>
          </p:nvSpPr>
          <p:spPr bwMode="auto">
            <a:xfrm>
              <a:off x="4791514" y="1855059"/>
              <a:ext cx="2533071" cy="3355905"/>
            </a:xfrm>
            <a:custGeom>
              <a:avLst/>
              <a:gdLst>
                <a:gd name="T0" fmla="*/ 9541 w 1704"/>
                <a:gd name="T1" fmla="*/ 12567 h 2258"/>
                <a:gd name="T2" fmla="*/ 9479 w 1704"/>
                <a:gd name="T3" fmla="*/ 12629 h 2258"/>
                <a:gd name="T4" fmla="*/ 66 w 1704"/>
                <a:gd name="T5" fmla="*/ 12629 h 2258"/>
                <a:gd name="T6" fmla="*/ 0 w 1704"/>
                <a:gd name="T7" fmla="*/ 12567 h 2258"/>
                <a:gd name="T8" fmla="*/ 0 w 1704"/>
                <a:gd name="T9" fmla="*/ 61 h 2258"/>
                <a:gd name="T10" fmla="*/ 66 w 1704"/>
                <a:gd name="T11" fmla="*/ 0 h 2258"/>
                <a:gd name="T12" fmla="*/ 9479 w 1704"/>
                <a:gd name="T13" fmla="*/ 0 h 2258"/>
                <a:gd name="T14" fmla="*/ 9541 w 1704"/>
                <a:gd name="T15" fmla="*/ 61 h 2258"/>
                <a:gd name="T16" fmla="*/ 9541 w 1704"/>
                <a:gd name="T17" fmla="*/ 12567 h 2258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04" h="2258">
                  <a:moveTo>
                    <a:pt x="1704" y="2247"/>
                  </a:moveTo>
                  <a:cubicBezTo>
                    <a:pt x="1704" y="2253"/>
                    <a:pt x="1699" y="2258"/>
                    <a:pt x="1693" y="2258"/>
                  </a:cubicBezTo>
                  <a:cubicBezTo>
                    <a:pt x="12" y="2258"/>
                    <a:pt x="12" y="2258"/>
                    <a:pt x="12" y="2258"/>
                  </a:cubicBezTo>
                  <a:cubicBezTo>
                    <a:pt x="5" y="2258"/>
                    <a:pt x="0" y="2253"/>
                    <a:pt x="0" y="2247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693" y="0"/>
                    <a:pt x="1693" y="0"/>
                    <a:pt x="1693" y="0"/>
                  </a:cubicBezTo>
                  <a:cubicBezTo>
                    <a:pt x="1699" y="0"/>
                    <a:pt x="1704" y="5"/>
                    <a:pt x="1704" y="11"/>
                  </a:cubicBezTo>
                  <a:lnTo>
                    <a:pt x="1704" y="2247"/>
                  </a:lnTo>
                  <a:close/>
                </a:path>
              </a:pathLst>
            </a:custGeom>
            <a:noFill/>
            <a:ln w="30163" cap="flat">
              <a:solidFill>
                <a:schemeClr val="bg1">
                  <a:alpha val="2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76" name="矩形 3"/>
          <p:cNvSpPr>
            <a:spLocks noChangeArrowheads="1"/>
          </p:cNvSpPr>
          <p:nvPr/>
        </p:nvSpPr>
        <p:spPr bwMode="auto">
          <a:xfrm>
            <a:off x="2077301" y="3479749"/>
            <a:ext cx="13938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000" b="1" dirty="0">
                <a:solidFill>
                  <a:schemeClr val="bg1">
                    <a:alpha val="6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ADD  TEXT</a:t>
            </a:r>
            <a:endParaRPr lang="zh-CN" altLang="en-US" sz="2000" b="1" dirty="0">
              <a:solidFill>
                <a:schemeClr val="bg1">
                  <a:alpha val="60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77" name="矩形 4"/>
          <p:cNvSpPr>
            <a:spLocks noChangeArrowheads="1"/>
          </p:cNvSpPr>
          <p:nvPr/>
        </p:nvSpPr>
        <p:spPr bwMode="auto">
          <a:xfrm>
            <a:off x="1967763" y="3921074"/>
            <a:ext cx="1612900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600" dirty="0">
                <a:solidFill>
                  <a:schemeClr val="bg1">
                    <a:alpha val="6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You cannot improve your past</a:t>
            </a:r>
          </a:p>
        </p:txBody>
      </p:sp>
      <p:sp>
        <p:nvSpPr>
          <p:cNvPr id="78" name="矩形 3"/>
          <p:cNvSpPr>
            <a:spLocks noChangeArrowheads="1"/>
          </p:cNvSpPr>
          <p:nvPr/>
        </p:nvSpPr>
        <p:spPr bwMode="auto">
          <a:xfrm>
            <a:off x="8497881" y="3428697"/>
            <a:ext cx="13938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000" b="1" dirty="0">
                <a:solidFill>
                  <a:schemeClr val="bg1">
                    <a:alpha val="6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ADD  TEXT</a:t>
            </a:r>
            <a:endParaRPr lang="zh-CN" altLang="en-US" sz="2000" b="1" dirty="0">
              <a:solidFill>
                <a:schemeClr val="bg1">
                  <a:alpha val="60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79" name="矩形 4"/>
          <p:cNvSpPr>
            <a:spLocks noChangeArrowheads="1"/>
          </p:cNvSpPr>
          <p:nvPr/>
        </p:nvSpPr>
        <p:spPr bwMode="auto">
          <a:xfrm>
            <a:off x="8388343" y="3870022"/>
            <a:ext cx="1612900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600" dirty="0">
                <a:solidFill>
                  <a:schemeClr val="bg1">
                    <a:alpha val="6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You cannot improve your past</a:t>
            </a:r>
          </a:p>
        </p:txBody>
      </p:sp>
      <p:sp>
        <p:nvSpPr>
          <p:cNvPr id="80" name="矩形 3"/>
          <p:cNvSpPr>
            <a:spLocks noChangeArrowheads="1"/>
          </p:cNvSpPr>
          <p:nvPr/>
        </p:nvSpPr>
        <p:spPr bwMode="auto">
          <a:xfrm>
            <a:off x="5268788" y="2647596"/>
            <a:ext cx="13938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000" b="1" dirty="0">
                <a:solidFill>
                  <a:schemeClr val="bg1">
                    <a:alpha val="6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ADD  TEXT</a:t>
            </a:r>
            <a:endParaRPr lang="zh-CN" altLang="en-US" sz="2000" b="1" dirty="0">
              <a:solidFill>
                <a:schemeClr val="bg1">
                  <a:alpha val="60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81" name="矩形 4"/>
          <p:cNvSpPr>
            <a:spLocks noChangeArrowheads="1"/>
          </p:cNvSpPr>
          <p:nvPr/>
        </p:nvSpPr>
        <p:spPr bwMode="auto">
          <a:xfrm>
            <a:off x="5002107" y="3147483"/>
            <a:ext cx="2039434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1600">
                <a:solidFill>
                  <a:schemeClr val="bg1">
                    <a:alpha val="6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test03</a:t>
            </a:r>
            <a:endParaRPr lang="zh-CN" altLang="en-US" sz="1600" dirty="0">
              <a:solidFill>
                <a:schemeClr val="bg1">
                  <a:alpha val="60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pic>
        <p:nvPicPr>
          <p:cNvPr id="82" name="图片 81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58040" y="401993"/>
            <a:ext cx="3312778" cy="396794"/>
          </a:xfrm>
          <a:prstGeom prst="rect">
            <a:avLst/>
          </a:prstGeom>
        </p:spPr>
      </p:pic>
      <p:pic>
        <p:nvPicPr>
          <p:cNvPr id="83" name="图片 82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65140" y="1024396"/>
            <a:ext cx="3312778" cy="396794"/>
          </a:xfrm>
          <a:prstGeom prst="rect">
            <a:avLst/>
          </a:prstGeom>
        </p:spPr>
      </p:pic>
      <p:sp>
        <p:nvSpPr>
          <p:cNvPr id="84" name="文本框 83"/>
          <p:cNvSpPr txBox="1"/>
          <p:nvPr/>
        </p:nvSpPr>
        <p:spPr>
          <a:xfrm>
            <a:off x="4793773" y="642462"/>
            <a:ext cx="32920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/>
                    </a:gs>
                  </a:gsLst>
                  <a:lin ang="7800000" scaled="0"/>
                </a:gra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POWER POINT DESIGN</a:t>
            </a:r>
            <a:endParaRPr lang="zh-CN" altLang="en-US" sz="2000" dirty="0">
              <a:gradFill>
                <a:gsLst>
                  <a:gs pos="0">
                    <a:schemeClr val="bg1">
                      <a:lumMod val="50000"/>
                    </a:schemeClr>
                  </a:gs>
                  <a:gs pos="100000">
                    <a:schemeClr val="bg1"/>
                  </a:gs>
                </a:gsLst>
                <a:lin ang="7800000" scaled="0"/>
              </a:gra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3" name="test0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76153" y="162561"/>
            <a:ext cx="9690752" cy="6577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003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8" fill="hold">
                      <p:stCondLst>
                        <p:cond delay="0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4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  <p:bldLst>
      <p:bldP spid="76" grpId="0"/>
      <p:bldP spid="77" grpId="0"/>
      <p:bldP spid="78" grpId="0"/>
      <p:bldP spid="79" grpId="0"/>
      <p:bldP spid="80" grpId="0"/>
      <p:bldP spid="8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直角三角形 5"/>
          <p:cNvSpPr/>
          <p:nvPr/>
        </p:nvSpPr>
        <p:spPr>
          <a:xfrm rot="9399340">
            <a:off x="3628177" y="2495740"/>
            <a:ext cx="5095542" cy="2425837"/>
          </a:xfrm>
          <a:prstGeom prst="rtTriangle">
            <a:avLst/>
          </a:prstGeom>
          <a:solidFill>
            <a:srgbClr val="A5441D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直角三角形 6"/>
          <p:cNvSpPr/>
          <p:nvPr/>
        </p:nvSpPr>
        <p:spPr>
          <a:xfrm rot="19744246" flipH="1">
            <a:off x="3121571" y="1572555"/>
            <a:ext cx="4158893" cy="2582625"/>
          </a:xfrm>
          <a:prstGeom prst="rtTriangle">
            <a:avLst/>
          </a:prstGeom>
          <a:solidFill>
            <a:srgbClr val="A5441D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671689" y="2425990"/>
            <a:ext cx="6546368" cy="186204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zh-CN" sz="11500" dirty="0" smtClean="0">
                <a:solidFill>
                  <a:schemeClr val="bg1"/>
                </a:solidFill>
                <a:effectLst/>
                <a:latin typeface="华文细黑" panose="02010600040101010101" pitchFamily="2" charset="-122"/>
                <a:ea typeface="华文细黑" panose="02010600040101010101" pitchFamily="2" charset="-122"/>
              </a:rPr>
              <a:t>PART 4</a:t>
            </a:r>
            <a:endParaRPr lang="zh-CN" altLang="en-US" sz="11500" dirty="0">
              <a:solidFill>
                <a:schemeClr val="bg1"/>
              </a:solidFill>
              <a:effectLst/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06574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42000">
              <a:schemeClr val="tx1">
                <a:alpha val="98000"/>
              </a:schemeClr>
            </a:gs>
            <a:gs pos="71000">
              <a:srgbClr val="250D0B"/>
            </a:gs>
            <a:gs pos="100000">
              <a:srgbClr val="4A1916"/>
            </a:gs>
            <a:gs pos="100000">
              <a:srgbClr val="94322B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2" name="组合 33"/>
          <p:cNvGrpSpPr>
            <a:grpSpLocks/>
          </p:cNvGrpSpPr>
          <p:nvPr/>
        </p:nvGrpSpPr>
        <p:grpSpPr bwMode="auto">
          <a:xfrm>
            <a:off x="475584" y="2034985"/>
            <a:ext cx="6842287" cy="4991100"/>
            <a:chOff x="2162201" y="1016361"/>
            <a:chExt cx="5639277" cy="4114800"/>
          </a:xfrm>
        </p:grpSpPr>
        <p:sp>
          <p:nvSpPr>
            <p:cNvPr id="253" name="Arc 7"/>
            <p:cNvSpPr/>
            <p:nvPr/>
          </p:nvSpPr>
          <p:spPr>
            <a:xfrm>
              <a:off x="2514390" y="1016361"/>
              <a:ext cx="4114874" cy="4114800"/>
            </a:xfrm>
            <a:prstGeom prst="arc">
              <a:avLst>
                <a:gd name="adj1" fmla="val 10736977"/>
                <a:gd name="adj2" fmla="val 0"/>
              </a:avLst>
            </a:prstGeom>
            <a:ln w="19050">
              <a:solidFill>
                <a:schemeClr val="bg1">
                  <a:alpha val="2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54" name="Arc 8"/>
            <p:cNvSpPr/>
            <p:nvPr/>
          </p:nvSpPr>
          <p:spPr>
            <a:xfrm>
              <a:off x="4572481" y="2056840"/>
              <a:ext cx="2041082" cy="2041695"/>
            </a:xfrm>
            <a:prstGeom prst="arc">
              <a:avLst>
                <a:gd name="adj1" fmla="val 10736977"/>
                <a:gd name="adj2" fmla="val 0"/>
              </a:avLst>
            </a:prstGeom>
            <a:ln w="19050">
              <a:solidFill>
                <a:schemeClr val="bg1">
                  <a:alpha val="2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55" name="Arc 9"/>
            <p:cNvSpPr/>
            <p:nvPr/>
          </p:nvSpPr>
          <p:spPr>
            <a:xfrm>
              <a:off x="2530091" y="2056840"/>
              <a:ext cx="2042391" cy="2041695"/>
            </a:xfrm>
            <a:prstGeom prst="arc">
              <a:avLst>
                <a:gd name="adj1" fmla="val 10736977"/>
                <a:gd name="adj2" fmla="val 0"/>
              </a:avLst>
            </a:prstGeom>
            <a:ln w="19050">
              <a:solidFill>
                <a:schemeClr val="bg1">
                  <a:alpha val="2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56" name="Arc 11"/>
            <p:cNvSpPr/>
            <p:nvPr/>
          </p:nvSpPr>
          <p:spPr>
            <a:xfrm>
              <a:off x="3550632" y="2056840"/>
              <a:ext cx="2042391" cy="2041695"/>
            </a:xfrm>
            <a:prstGeom prst="arc">
              <a:avLst>
                <a:gd name="adj1" fmla="val 10736977"/>
                <a:gd name="adj2" fmla="val 0"/>
              </a:avLst>
            </a:prstGeom>
            <a:ln w="19050">
              <a:solidFill>
                <a:schemeClr val="bg1">
                  <a:alpha val="2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57" name="Freeform 101"/>
            <p:cNvSpPr>
              <a:spLocks noEditPoints="1"/>
            </p:cNvSpPr>
            <p:nvPr/>
          </p:nvSpPr>
          <p:spPr bwMode="auto">
            <a:xfrm>
              <a:off x="2162201" y="3385955"/>
              <a:ext cx="735494" cy="487376"/>
            </a:xfrm>
            <a:custGeom>
              <a:avLst/>
              <a:gdLst>
                <a:gd name="T0" fmla="*/ 735494 w 77"/>
                <a:gd name="T1" fmla="*/ 410925 h 51"/>
                <a:gd name="T2" fmla="*/ 735494 w 77"/>
                <a:gd name="T3" fmla="*/ 449150 h 51"/>
                <a:gd name="T4" fmla="*/ 668631 w 77"/>
                <a:gd name="T5" fmla="*/ 487376 h 51"/>
                <a:gd name="T6" fmla="*/ 57311 w 77"/>
                <a:gd name="T7" fmla="*/ 487376 h 51"/>
                <a:gd name="T8" fmla="*/ 0 w 77"/>
                <a:gd name="T9" fmla="*/ 449150 h 51"/>
                <a:gd name="T10" fmla="*/ 0 w 77"/>
                <a:gd name="T11" fmla="*/ 410925 h 51"/>
                <a:gd name="T12" fmla="*/ 57311 w 77"/>
                <a:gd name="T13" fmla="*/ 410925 h 51"/>
                <a:gd name="T14" fmla="*/ 668631 w 77"/>
                <a:gd name="T15" fmla="*/ 410925 h 51"/>
                <a:gd name="T16" fmla="*/ 735494 w 77"/>
                <a:gd name="T17" fmla="*/ 410925 h 51"/>
                <a:gd name="T18" fmla="*/ 95519 w 77"/>
                <a:gd name="T19" fmla="*/ 324917 h 51"/>
                <a:gd name="T20" fmla="*/ 95519 w 77"/>
                <a:gd name="T21" fmla="*/ 57338 h 51"/>
                <a:gd name="T22" fmla="*/ 152830 w 77"/>
                <a:gd name="T23" fmla="*/ 0 h 51"/>
                <a:gd name="T24" fmla="*/ 573112 w 77"/>
                <a:gd name="T25" fmla="*/ 0 h 51"/>
                <a:gd name="T26" fmla="*/ 639975 w 77"/>
                <a:gd name="T27" fmla="*/ 57338 h 51"/>
                <a:gd name="T28" fmla="*/ 639975 w 77"/>
                <a:gd name="T29" fmla="*/ 324917 h 51"/>
                <a:gd name="T30" fmla="*/ 573112 w 77"/>
                <a:gd name="T31" fmla="*/ 391812 h 51"/>
                <a:gd name="T32" fmla="*/ 152830 w 77"/>
                <a:gd name="T33" fmla="*/ 391812 h 51"/>
                <a:gd name="T34" fmla="*/ 95519 w 77"/>
                <a:gd name="T35" fmla="*/ 324917 h 51"/>
                <a:gd name="T36" fmla="*/ 143278 w 77"/>
                <a:gd name="T37" fmla="*/ 324917 h 51"/>
                <a:gd name="T38" fmla="*/ 152830 w 77"/>
                <a:gd name="T39" fmla="*/ 344030 h 51"/>
                <a:gd name="T40" fmla="*/ 573112 w 77"/>
                <a:gd name="T41" fmla="*/ 344030 h 51"/>
                <a:gd name="T42" fmla="*/ 582664 w 77"/>
                <a:gd name="T43" fmla="*/ 324917 h 51"/>
                <a:gd name="T44" fmla="*/ 582664 w 77"/>
                <a:gd name="T45" fmla="*/ 57338 h 51"/>
                <a:gd name="T46" fmla="*/ 573112 w 77"/>
                <a:gd name="T47" fmla="*/ 47782 h 51"/>
                <a:gd name="T48" fmla="*/ 152830 w 77"/>
                <a:gd name="T49" fmla="*/ 47782 h 51"/>
                <a:gd name="T50" fmla="*/ 143278 w 77"/>
                <a:gd name="T51" fmla="*/ 57338 h 51"/>
                <a:gd name="T52" fmla="*/ 143278 w 77"/>
                <a:gd name="T53" fmla="*/ 324917 h 51"/>
                <a:gd name="T54" fmla="*/ 401179 w 77"/>
                <a:gd name="T55" fmla="*/ 449150 h 51"/>
                <a:gd name="T56" fmla="*/ 401179 w 77"/>
                <a:gd name="T57" fmla="*/ 439594 h 51"/>
                <a:gd name="T58" fmla="*/ 334315 w 77"/>
                <a:gd name="T59" fmla="*/ 439594 h 51"/>
                <a:gd name="T60" fmla="*/ 324764 w 77"/>
                <a:gd name="T61" fmla="*/ 449150 h 51"/>
                <a:gd name="T62" fmla="*/ 334315 w 77"/>
                <a:gd name="T63" fmla="*/ 449150 h 51"/>
                <a:gd name="T64" fmla="*/ 401179 w 77"/>
                <a:gd name="T65" fmla="*/ 449150 h 51"/>
                <a:gd name="T66" fmla="*/ 401179 w 77"/>
                <a:gd name="T67" fmla="*/ 449150 h 51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77" h="51">
                  <a:moveTo>
                    <a:pt x="77" y="43"/>
                  </a:moveTo>
                  <a:cubicBezTo>
                    <a:pt x="77" y="47"/>
                    <a:pt x="77" y="47"/>
                    <a:pt x="77" y="47"/>
                  </a:cubicBezTo>
                  <a:cubicBezTo>
                    <a:pt x="77" y="49"/>
                    <a:pt x="74" y="51"/>
                    <a:pt x="70" y="51"/>
                  </a:cubicBezTo>
                  <a:cubicBezTo>
                    <a:pt x="6" y="51"/>
                    <a:pt x="6" y="51"/>
                    <a:pt x="6" y="51"/>
                  </a:cubicBezTo>
                  <a:cubicBezTo>
                    <a:pt x="3" y="51"/>
                    <a:pt x="0" y="49"/>
                    <a:pt x="0" y="47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6" y="43"/>
                    <a:pt x="6" y="43"/>
                    <a:pt x="6" y="43"/>
                  </a:cubicBezTo>
                  <a:cubicBezTo>
                    <a:pt x="70" y="43"/>
                    <a:pt x="70" y="43"/>
                    <a:pt x="70" y="43"/>
                  </a:cubicBezTo>
                  <a:lnTo>
                    <a:pt x="77" y="43"/>
                  </a:lnTo>
                  <a:close/>
                  <a:moveTo>
                    <a:pt x="10" y="34"/>
                  </a:moveTo>
                  <a:cubicBezTo>
                    <a:pt x="10" y="6"/>
                    <a:pt x="10" y="6"/>
                    <a:pt x="10" y="6"/>
                  </a:cubicBezTo>
                  <a:cubicBezTo>
                    <a:pt x="10" y="2"/>
                    <a:pt x="13" y="0"/>
                    <a:pt x="16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64" y="0"/>
                    <a:pt x="67" y="2"/>
                    <a:pt x="67" y="6"/>
                  </a:cubicBezTo>
                  <a:cubicBezTo>
                    <a:pt x="67" y="34"/>
                    <a:pt x="67" y="34"/>
                    <a:pt x="67" y="34"/>
                  </a:cubicBezTo>
                  <a:cubicBezTo>
                    <a:pt x="67" y="38"/>
                    <a:pt x="64" y="41"/>
                    <a:pt x="60" y="41"/>
                  </a:cubicBezTo>
                  <a:cubicBezTo>
                    <a:pt x="16" y="41"/>
                    <a:pt x="16" y="41"/>
                    <a:pt x="16" y="41"/>
                  </a:cubicBezTo>
                  <a:cubicBezTo>
                    <a:pt x="13" y="41"/>
                    <a:pt x="10" y="38"/>
                    <a:pt x="10" y="34"/>
                  </a:cubicBezTo>
                  <a:close/>
                  <a:moveTo>
                    <a:pt x="15" y="34"/>
                  </a:moveTo>
                  <a:cubicBezTo>
                    <a:pt x="15" y="35"/>
                    <a:pt x="16" y="36"/>
                    <a:pt x="16" y="36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61" y="36"/>
                    <a:pt x="61" y="35"/>
                    <a:pt x="61" y="34"/>
                  </a:cubicBezTo>
                  <a:cubicBezTo>
                    <a:pt x="61" y="6"/>
                    <a:pt x="61" y="6"/>
                    <a:pt x="61" y="6"/>
                  </a:cubicBezTo>
                  <a:cubicBezTo>
                    <a:pt x="61" y="5"/>
                    <a:pt x="61" y="5"/>
                    <a:pt x="60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5" y="5"/>
                    <a:pt x="15" y="6"/>
                  </a:cubicBezTo>
                  <a:lnTo>
                    <a:pt x="15" y="34"/>
                  </a:lnTo>
                  <a:close/>
                  <a:moveTo>
                    <a:pt x="42" y="47"/>
                  </a:moveTo>
                  <a:cubicBezTo>
                    <a:pt x="42" y="46"/>
                    <a:pt x="42" y="46"/>
                    <a:pt x="42" y="46"/>
                  </a:cubicBezTo>
                  <a:cubicBezTo>
                    <a:pt x="35" y="46"/>
                    <a:pt x="35" y="46"/>
                    <a:pt x="35" y="46"/>
                  </a:cubicBezTo>
                  <a:cubicBezTo>
                    <a:pt x="35" y="46"/>
                    <a:pt x="34" y="46"/>
                    <a:pt x="34" y="47"/>
                  </a:cubicBezTo>
                  <a:cubicBezTo>
                    <a:pt x="34" y="47"/>
                    <a:pt x="35" y="47"/>
                    <a:pt x="35" y="47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2" y="47"/>
                    <a:pt x="42" y="47"/>
                    <a:pt x="42" y="47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9525">
              <a:solidFill>
                <a:schemeClr val="bg1">
                  <a:alpha val="2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8" name="Freeform 42"/>
            <p:cNvSpPr>
              <a:spLocks noEditPoints="1"/>
            </p:cNvSpPr>
            <p:nvPr/>
          </p:nvSpPr>
          <p:spPr bwMode="auto">
            <a:xfrm>
              <a:off x="6320381" y="3347855"/>
              <a:ext cx="613506" cy="528081"/>
            </a:xfrm>
            <a:custGeom>
              <a:avLst/>
              <a:gdLst>
                <a:gd name="T0" fmla="*/ 613506 w 73"/>
                <a:gd name="T1" fmla="*/ 393965 h 63"/>
                <a:gd name="T2" fmla="*/ 563081 w 73"/>
                <a:gd name="T3" fmla="*/ 444259 h 63"/>
                <a:gd name="T4" fmla="*/ 386593 w 73"/>
                <a:gd name="T5" fmla="*/ 444259 h 63"/>
                <a:gd name="T6" fmla="*/ 403401 w 73"/>
                <a:gd name="T7" fmla="*/ 502934 h 63"/>
                <a:gd name="T8" fmla="*/ 386593 w 73"/>
                <a:gd name="T9" fmla="*/ 528081 h 63"/>
                <a:gd name="T10" fmla="*/ 218509 w 73"/>
                <a:gd name="T11" fmla="*/ 528081 h 63"/>
                <a:gd name="T12" fmla="*/ 201701 w 73"/>
                <a:gd name="T13" fmla="*/ 502934 h 63"/>
                <a:gd name="T14" fmla="*/ 218509 w 73"/>
                <a:gd name="T15" fmla="*/ 444259 h 63"/>
                <a:gd name="T16" fmla="*/ 50425 w 73"/>
                <a:gd name="T17" fmla="*/ 444259 h 63"/>
                <a:gd name="T18" fmla="*/ 0 w 73"/>
                <a:gd name="T19" fmla="*/ 393965 h 63"/>
                <a:gd name="T20" fmla="*/ 0 w 73"/>
                <a:gd name="T21" fmla="*/ 50293 h 63"/>
                <a:gd name="T22" fmla="*/ 50425 w 73"/>
                <a:gd name="T23" fmla="*/ 0 h 63"/>
                <a:gd name="T24" fmla="*/ 563081 w 73"/>
                <a:gd name="T25" fmla="*/ 0 h 63"/>
                <a:gd name="T26" fmla="*/ 613506 w 73"/>
                <a:gd name="T27" fmla="*/ 50293 h 63"/>
                <a:gd name="T28" fmla="*/ 613506 w 73"/>
                <a:gd name="T29" fmla="*/ 393965 h 63"/>
                <a:gd name="T30" fmla="*/ 571485 w 73"/>
                <a:gd name="T31" fmla="*/ 50293 h 63"/>
                <a:gd name="T32" fmla="*/ 563081 w 73"/>
                <a:gd name="T33" fmla="*/ 41911 h 63"/>
                <a:gd name="T34" fmla="*/ 50425 w 73"/>
                <a:gd name="T35" fmla="*/ 41911 h 63"/>
                <a:gd name="T36" fmla="*/ 42021 w 73"/>
                <a:gd name="T37" fmla="*/ 50293 h 63"/>
                <a:gd name="T38" fmla="*/ 42021 w 73"/>
                <a:gd name="T39" fmla="*/ 310143 h 63"/>
                <a:gd name="T40" fmla="*/ 50425 w 73"/>
                <a:gd name="T41" fmla="*/ 326907 h 63"/>
                <a:gd name="T42" fmla="*/ 563081 w 73"/>
                <a:gd name="T43" fmla="*/ 326907 h 63"/>
                <a:gd name="T44" fmla="*/ 571485 w 73"/>
                <a:gd name="T45" fmla="*/ 310143 h 63"/>
                <a:gd name="T46" fmla="*/ 571485 w 73"/>
                <a:gd name="T47" fmla="*/ 50293 h 63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0" t="0" r="r" b="b"/>
              <a:pathLst>
                <a:path w="73" h="63">
                  <a:moveTo>
                    <a:pt x="73" y="47"/>
                  </a:moveTo>
                  <a:cubicBezTo>
                    <a:pt x="73" y="50"/>
                    <a:pt x="70" y="53"/>
                    <a:pt x="67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56"/>
                    <a:pt x="48" y="59"/>
                    <a:pt x="48" y="60"/>
                  </a:cubicBezTo>
                  <a:cubicBezTo>
                    <a:pt x="48" y="62"/>
                    <a:pt x="47" y="63"/>
                    <a:pt x="46" y="63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25" y="63"/>
                    <a:pt x="24" y="62"/>
                    <a:pt x="24" y="60"/>
                  </a:cubicBezTo>
                  <a:cubicBezTo>
                    <a:pt x="24" y="59"/>
                    <a:pt x="26" y="56"/>
                    <a:pt x="26" y="53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2" y="53"/>
                    <a:pt x="0" y="50"/>
                    <a:pt x="0" y="47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2" y="0"/>
                    <a:pt x="6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70" y="0"/>
                    <a:pt x="73" y="2"/>
                    <a:pt x="73" y="6"/>
                  </a:cubicBezTo>
                  <a:lnTo>
                    <a:pt x="73" y="47"/>
                  </a:lnTo>
                  <a:close/>
                  <a:moveTo>
                    <a:pt x="68" y="6"/>
                  </a:moveTo>
                  <a:cubicBezTo>
                    <a:pt x="68" y="5"/>
                    <a:pt x="67" y="5"/>
                    <a:pt x="67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5" y="5"/>
                    <a:pt x="5" y="5"/>
                    <a:pt x="5" y="6"/>
                  </a:cubicBezTo>
                  <a:cubicBezTo>
                    <a:pt x="5" y="37"/>
                    <a:pt x="5" y="37"/>
                    <a:pt x="5" y="37"/>
                  </a:cubicBezTo>
                  <a:cubicBezTo>
                    <a:pt x="5" y="38"/>
                    <a:pt x="5" y="39"/>
                    <a:pt x="6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7" y="39"/>
                    <a:pt x="68" y="38"/>
                    <a:pt x="68" y="37"/>
                  </a:cubicBezTo>
                  <a:lnTo>
                    <a:pt x="68" y="6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9525">
              <a:solidFill>
                <a:schemeClr val="bg1">
                  <a:alpha val="2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9" name="Freeform 157"/>
            <p:cNvSpPr>
              <a:spLocks noEditPoints="1"/>
            </p:cNvSpPr>
            <p:nvPr/>
          </p:nvSpPr>
          <p:spPr bwMode="auto">
            <a:xfrm>
              <a:off x="3336474" y="3347334"/>
              <a:ext cx="429485" cy="525997"/>
            </a:xfrm>
            <a:custGeom>
              <a:avLst/>
              <a:gdLst>
                <a:gd name="T0" fmla="*/ 429485 w 41"/>
                <a:gd name="T1" fmla="*/ 462877 h 50"/>
                <a:gd name="T2" fmla="*/ 366634 w 41"/>
                <a:gd name="T3" fmla="*/ 525997 h 50"/>
                <a:gd name="T4" fmla="*/ 52376 w 41"/>
                <a:gd name="T5" fmla="*/ 525997 h 50"/>
                <a:gd name="T6" fmla="*/ 0 w 41"/>
                <a:gd name="T7" fmla="*/ 462877 h 50"/>
                <a:gd name="T8" fmla="*/ 0 w 41"/>
                <a:gd name="T9" fmla="*/ 52600 h 50"/>
                <a:gd name="T10" fmla="*/ 52376 w 41"/>
                <a:gd name="T11" fmla="*/ 0 h 50"/>
                <a:gd name="T12" fmla="*/ 366634 w 41"/>
                <a:gd name="T13" fmla="*/ 0 h 50"/>
                <a:gd name="T14" fmla="*/ 429485 w 41"/>
                <a:gd name="T15" fmla="*/ 52600 h 50"/>
                <a:gd name="T16" fmla="*/ 429485 w 41"/>
                <a:gd name="T17" fmla="*/ 462877 h 50"/>
                <a:gd name="T18" fmla="*/ 377109 w 41"/>
                <a:gd name="T19" fmla="*/ 52600 h 50"/>
                <a:gd name="T20" fmla="*/ 366634 w 41"/>
                <a:gd name="T21" fmla="*/ 42080 h 50"/>
                <a:gd name="T22" fmla="*/ 52376 w 41"/>
                <a:gd name="T23" fmla="*/ 42080 h 50"/>
                <a:gd name="T24" fmla="*/ 41901 w 41"/>
                <a:gd name="T25" fmla="*/ 52600 h 50"/>
                <a:gd name="T26" fmla="*/ 41901 w 41"/>
                <a:gd name="T27" fmla="*/ 420798 h 50"/>
                <a:gd name="T28" fmla="*/ 52376 w 41"/>
                <a:gd name="T29" fmla="*/ 431318 h 50"/>
                <a:gd name="T30" fmla="*/ 366634 w 41"/>
                <a:gd name="T31" fmla="*/ 431318 h 50"/>
                <a:gd name="T32" fmla="*/ 377109 w 41"/>
                <a:gd name="T33" fmla="*/ 420798 h 50"/>
                <a:gd name="T34" fmla="*/ 377109 w 41"/>
                <a:gd name="T35" fmla="*/ 52600 h 50"/>
                <a:gd name="T36" fmla="*/ 209505 w 41"/>
                <a:gd name="T37" fmla="*/ 452357 h 50"/>
                <a:gd name="T38" fmla="*/ 188554 w 41"/>
                <a:gd name="T39" fmla="*/ 473397 h 50"/>
                <a:gd name="T40" fmla="*/ 209505 w 41"/>
                <a:gd name="T41" fmla="*/ 504957 h 50"/>
                <a:gd name="T42" fmla="*/ 240931 w 41"/>
                <a:gd name="T43" fmla="*/ 473397 h 50"/>
                <a:gd name="T44" fmla="*/ 209505 w 41"/>
                <a:gd name="T45" fmla="*/ 452357 h 50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41" h="50">
                  <a:moveTo>
                    <a:pt x="41" y="44"/>
                  </a:moveTo>
                  <a:cubicBezTo>
                    <a:pt x="41" y="47"/>
                    <a:pt x="38" y="50"/>
                    <a:pt x="35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2" y="50"/>
                    <a:pt x="0" y="47"/>
                    <a:pt x="0" y="44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8" y="0"/>
                    <a:pt x="41" y="2"/>
                    <a:pt x="41" y="5"/>
                  </a:cubicBezTo>
                  <a:lnTo>
                    <a:pt x="41" y="44"/>
                  </a:lnTo>
                  <a:close/>
                  <a:moveTo>
                    <a:pt x="36" y="5"/>
                  </a:moveTo>
                  <a:cubicBezTo>
                    <a:pt x="36" y="5"/>
                    <a:pt x="36" y="4"/>
                    <a:pt x="3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4" y="5"/>
                    <a:pt x="4" y="5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4" y="40"/>
                    <a:pt x="5" y="41"/>
                    <a:pt x="5" y="41"/>
                  </a:cubicBezTo>
                  <a:cubicBezTo>
                    <a:pt x="35" y="41"/>
                    <a:pt x="35" y="41"/>
                    <a:pt x="35" y="41"/>
                  </a:cubicBezTo>
                  <a:cubicBezTo>
                    <a:pt x="36" y="41"/>
                    <a:pt x="36" y="40"/>
                    <a:pt x="36" y="40"/>
                  </a:cubicBezTo>
                  <a:lnTo>
                    <a:pt x="36" y="5"/>
                  </a:lnTo>
                  <a:close/>
                  <a:moveTo>
                    <a:pt x="20" y="43"/>
                  </a:moveTo>
                  <a:cubicBezTo>
                    <a:pt x="19" y="43"/>
                    <a:pt x="18" y="44"/>
                    <a:pt x="18" y="45"/>
                  </a:cubicBezTo>
                  <a:cubicBezTo>
                    <a:pt x="18" y="46"/>
                    <a:pt x="19" y="48"/>
                    <a:pt x="20" y="48"/>
                  </a:cubicBezTo>
                  <a:cubicBezTo>
                    <a:pt x="22" y="48"/>
                    <a:pt x="23" y="46"/>
                    <a:pt x="23" y="45"/>
                  </a:cubicBezTo>
                  <a:cubicBezTo>
                    <a:pt x="23" y="44"/>
                    <a:pt x="22" y="43"/>
                    <a:pt x="20" y="4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9525">
              <a:solidFill>
                <a:schemeClr val="bg1">
                  <a:alpha val="2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0" name="Freeform 86"/>
            <p:cNvSpPr>
              <a:spLocks noEditPoints="1"/>
            </p:cNvSpPr>
            <p:nvPr/>
          </p:nvSpPr>
          <p:spPr bwMode="auto">
            <a:xfrm>
              <a:off x="5455538" y="3347854"/>
              <a:ext cx="326209" cy="548857"/>
            </a:xfrm>
            <a:custGeom>
              <a:avLst/>
              <a:gdLst>
                <a:gd name="T0" fmla="*/ 326209 w 29"/>
                <a:gd name="T1" fmla="*/ 492851 h 49"/>
                <a:gd name="T2" fmla="*/ 269966 w 29"/>
                <a:gd name="T3" fmla="*/ 548857 h 49"/>
                <a:gd name="T4" fmla="*/ 56243 w 29"/>
                <a:gd name="T5" fmla="*/ 548857 h 49"/>
                <a:gd name="T6" fmla="*/ 0 w 29"/>
                <a:gd name="T7" fmla="*/ 492851 h 49"/>
                <a:gd name="T8" fmla="*/ 0 w 29"/>
                <a:gd name="T9" fmla="*/ 56006 h 49"/>
                <a:gd name="T10" fmla="*/ 56243 w 29"/>
                <a:gd name="T11" fmla="*/ 0 h 49"/>
                <a:gd name="T12" fmla="*/ 269966 w 29"/>
                <a:gd name="T13" fmla="*/ 0 h 49"/>
                <a:gd name="T14" fmla="*/ 326209 w 29"/>
                <a:gd name="T15" fmla="*/ 56006 h 49"/>
                <a:gd name="T16" fmla="*/ 326209 w 29"/>
                <a:gd name="T17" fmla="*/ 492851 h 49"/>
                <a:gd name="T18" fmla="*/ 281215 w 29"/>
                <a:gd name="T19" fmla="*/ 123213 h 49"/>
                <a:gd name="T20" fmla="*/ 269966 w 29"/>
                <a:gd name="T21" fmla="*/ 112012 h 49"/>
                <a:gd name="T22" fmla="*/ 56243 w 29"/>
                <a:gd name="T23" fmla="*/ 112012 h 49"/>
                <a:gd name="T24" fmla="*/ 33746 w 29"/>
                <a:gd name="T25" fmla="*/ 123213 h 49"/>
                <a:gd name="T26" fmla="*/ 33746 w 29"/>
                <a:gd name="T27" fmla="*/ 425644 h 49"/>
                <a:gd name="T28" fmla="*/ 56243 w 29"/>
                <a:gd name="T29" fmla="*/ 436845 h 49"/>
                <a:gd name="T30" fmla="*/ 269966 w 29"/>
                <a:gd name="T31" fmla="*/ 436845 h 49"/>
                <a:gd name="T32" fmla="*/ 281215 w 29"/>
                <a:gd name="T33" fmla="*/ 425644 h 49"/>
                <a:gd name="T34" fmla="*/ 281215 w 29"/>
                <a:gd name="T35" fmla="*/ 123213 h 49"/>
                <a:gd name="T36" fmla="*/ 191226 w 29"/>
                <a:gd name="T37" fmla="*/ 56006 h 49"/>
                <a:gd name="T38" fmla="*/ 123734 w 29"/>
                <a:gd name="T39" fmla="*/ 56006 h 49"/>
                <a:gd name="T40" fmla="*/ 123734 w 29"/>
                <a:gd name="T41" fmla="*/ 67207 h 49"/>
                <a:gd name="T42" fmla="*/ 123734 w 29"/>
                <a:gd name="T43" fmla="*/ 67207 h 49"/>
                <a:gd name="T44" fmla="*/ 191226 w 29"/>
                <a:gd name="T45" fmla="*/ 67207 h 49"/>
                <a:gd name="T46" fmla="*/ 202475 w 29"/>
                <a:gd name="T47" fmla="*/ 67207 h 49"/>
                <a:gd name="T48" fmla="*/ 191226 w 29"/>
                <a:gd name="T49" fmla="*/ 56006 h 49"/>
                <a:gd name="T50" fmla="*/ 157480 w 29"/>
                <a:gd name="T51" fmla="*/ 459248 h 49"/>
                <a:gd name="T52" fmla="*/ 123734 w 29"/>
                <a:gd name="T53" fmla="*/ 492851 h 49"/>
                <a:gd name="T54" fmla="*/ 157480 w 29"/>
                <a:gd name="T55" fmla="*/ 526455 h 49"/>
                <a:gd name="T56" fmla="*/ 191226 w 29"/>
                <a:gd name="T57" fmla="*/ 492851 h 49"/>
                <a:gd name="T58" fmla="*/ 157480 w 29"/>
                <a:gd name="T59" fmla="*/ 459248 h 49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0" t="0" r="r" b="b"/>
              <a:pathLst>
                <a:path w="29" h="49">
                  <a:moveTo>
                    <a:pt x="29" y="44"/>
                  </a:moveTo>
                  <a:cubicBezTo>
                    <a:pt x="29" y="47"/>
                    <a:pt x="27" y="49"/>
                    <a:pt x="24" y="49"/>
                  </a:cubicBezTo>
                  <a:cubicBezTo>
                    <a:pt x="5" y="49"/>
                    <a:pt x="5" y="49"/>
                    <a:pt x="5" y="49"/>
                  </a:cubicBezTo>
                  <a:cubicBezTo>
                    <a:pt x="2" y="49"/>
                    <a:pt x="0" y="47"/>
                    <a:pt x="0" y="44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3"/>
                    <a:pt x="2" y="0"/>
                    <a:pt x="5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7" y="0"/>
                    <a:pt x="29" y="3"/>
                    <a:pt x="29" y="5"/>
                  </a:cubicBezTo>
                  <a:lnTo>
                    <a:pt x="29" y="44"/>
                  </a:lnTo>
                  <a:close/>
                  <a:moveTo>
                    <a:pt x="25" y="11"/>
                  </a:moveTo>
                  <a:cubicBezTo>
                    <a:pt x="25" y="11"/>
                    <a:pt x="25" y="10"/>
                    <a:pt x="2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4" y="10"/>
                    <a:pt x="3" y="11"/>
                    <a:pt x="3" y="11"/>
                  </a:cubicBezTo>
                  <a:cubicBezTo>
                    <a:pt x="3" y="38"/>
                    <a:pt x="3" y="38"/>
                    <a:pt x="3" y="38"/>
                  </a:cubicBezTo>
                  <a:cubicBezTo>
                    <a:pt x="3" y="39"/>
                    <a:pt x="4" y="39"/>
                    <a:pt x="5" y="39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5" y="39"/>
                    <a:pt x="25" y="39"/>
                    <a:pt x="25" y="38"/>
                  </a:cubicBezTo>
                  <a:lnTo>
                    <a:pt x="25" y="11"/>
                  </a:lnTo>
                  <a:close/>
                  <a:moveTo>
                    <a:pt x="17" y="5"/>
                  </a:moveTo>
                  <a:cubicBezTo>
                    <a:pt x="11" y="5"/>
                    <a:pt x="11" y="5"/>
                    <a:pt x="11" y="5"/>
                  </a:cubicBezTo>
                  <a:cubicBezTo>
                    <a:pt x="11" y="5"/>
                    <a:pt x="11" y="6"/>
                    <a:pt x="11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8" y="6"/>
                    <a:pt x="18" y="5"/>
                    <a:pt x="17" y="5"/>
                  </a:cubicBezTo>
                  <a:close/>
                  <a:moveTo>
                    <a:pt x="14" y="41"/>
                  </a:moveTo>
                  <a:cubicBezTo>
                    <a:pt x="13" y="41"/>
                    <a:pt x="11" y="42"/>
                    <a:pt x="11" y="44"/>
                  </a:cubicBezTo>
                  <a:cubicBezTo>
                    <a:pt x="11" y="46"/>
                    <a:pt x="13" y="47"/>
                    <a:pt x="14" y="47"/>
                  </a:cubicBezTo>
                  <a:cubicBezTo>
                    <a:pt x="16" y="47"/>
                    <a:pt x="17" y="46"/>
                    <a:pt x="17" y="44"/>
                  </a:cubicBezTo>
                  <a:cubicBezTo>
                    <a:pt x="17" y="42"/>
                    <a:pt x="16" y="41"/>
                    <a:pt x="14" y="41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9525">
              <a:solidFill>
                <a:schemeClr val="bg1">
                  <a:alpha val="2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1" name="Freeform 5"/>
            <p:cNvSpPr>
              <a:spLocks noEditPoints="1"/>
            </p:cNvSpPr>
            <p:nvPr/>
          </p:nvSpPr>
          <p:spPr bwMode="auto">
            <a:xfrm>
              <a:off x="4226358" y="3236249"/>
              <a:ext cx="691284" cy="691284"/>
            </a:xfrm>
            <a:custGeom>
              <a:avLst/>
              <a:gdLst>
                <a:gd name="T0" fmla="*/ 0 w 384"/>
                <a:gd name="T1" fmla="*/ 345642 h 384"/>
                <a:gd name="T2" fmla="*/ 459056 w 384"/>
                <a:gd name="T3" fmla="*/ 243030 h 384"/>
                <a:gd name="T4" fmla="*/ 498661 w 384"/>
                <a:gd name="T5" fmla="*/ 219627 h 384"/>
                <a:gd name="T6" fmla="*/ 545466 w 384"/>
                <a:gd name="T7" fmla="*/ 208825 h 384"/>
                <a:gd name="T8" fmla="*/ 532865 w 384"/>
                <a:gd name="T9" fmla="*/ 189023 h 384"/>
                <a:gd name="T10" fmla="*/ 500461 w 384"/>
                <a:gd name="T11" fmla="*/ 160219 h 384"/>
                <a:gd name="T12" fmla="*/ 477058 w 384"/>
                <a:gd name="T13" fmla="*/ 162020 h 384"/>
                <a:gd name="T14" fmla="*/ 460856 w 384"/>
                <a:gd name="T15" fmla="*/ 147618 h 384"/>
                <a:gd name="T16" fmla="*/ 415851 w 384"/>
                <a:gd name="T17" fmla="*/ 131416 h 384"/>
                <a:gd name="T18" fmla="*/ 421251 w 384"/>
                <a:gd name="T19" fmla="*/ 176421 h 384"/>
                <a:gd name="T20" fmla="*/ 403249 w 384"/>
                <a:gd name="T21" fmla="*/ 212426 h 384"/>
                <a:gd name="T22" fmla="*/ 369045 w 384"/>
                <a:gd name="T23" fmla="*/ 185423 h 384"/>
                <a:gd name="T24" fmla="*/ 315038 w 384"/>
                <a:gd name="T25" fmla="*/ 160219 h 384"/>
                <a:gd name="T26" fmla="*/ 329440 w 384"/>
                <a:gd name="T27" fmla="*/ 122415 h 384"/>
                <a:gd name="T28" fmla="*/ 381646 w 384"/>
                <a:gd name="T29" fmla="*/ 104413 h 384"/>
                <a:gd name="T30" fmla="*/ 372645 w 384"/>
                <a:gd name="T31" fmla="*/ 84610 h 384"/>
                <a:gd name="T32" fmla="*/ 338441 w 384"/>
                <a:gd name="T33" fmla="*/ 90011 h 384"/>
                <a:gd name="T34" fmla="*/ 302437 w 384"/>
                <a:gd name="T35" fmla="*/ 66608 h 384"/>
                <a:gd name="T36" fmla="*/ 307837 w 384"/>
                <a:gd name="T37" fmla="*/ 93611 h 384"/>
                <a:gd name="T38" fmla="*/ 282634 w 384"/>
                <a:gd name="T39" fmla="*/ 93611 h 384"/>
                <a:gd name="T40" fmla="*/ 253831 w 384"/>
                <a:gd name="T41" fmla="*/ 72009 h 384"/>
                <a:gd name="T42" fmla="*/ 226828 w 384"/>
                <a:gd name="T43" fmla="*/ 84610 h 384"/>
                <a:gd name="T44" fmla="*/ 257431 w 384"/>
                <a:gd name="T45" fmla="*/ 91811 h 384"/>
                <a:gd name="T46" fmla="*/ 235829 w 384"/>
                <a:gd name="T47" fmla="*/ 104413 h 384"/>
                <a:gd name="T48" fmla="*/ 100812 w 384"/>
                <a:gd name="T49" fmla="*/ 192623 h 384"/>
                <a:gd name="T50" fmla="*/ 117014 w 384"/>
                <a:gd name="T51" fmla="*/ 212426 h 384"/>
                <a:gd name="T52" fmla="*/ 142217 w 384"/>
                <a:gd name="T53" fmla="*/ 243030 h 384"/>
                <a:gd name="T54" fmla="*/ 133216 w 384"/>
                <a:gd name="T55" fmla="*/ 284435 h 384"/>
                <a:gd name="T56" fmla="*/ 158419 w 384"/>
                <a:gd name="T57" fmla="*/ 333040 h 384"/>
                <a:gd name="T58" fmla="*/ 194424 w 384"/>
                <a:gd name="T59" fmla="*/ 385247 h 384"/>
                <a:gd name="T60" fmla="*/ 212426 w 384"/>
                <a:gd name="T61" fmla="*/ 408650 h 384"/>
                <a:gd name="T62" fmla="*/ 189023 w 384"/>
                <a:gd name="T63" fmla="*/ 354643 h 384"/>
                <a:gd name="T64" fmla="*/ 225027 w 384"/>
                <a:gd name="T65" fmla="*/ 405049 h 384"/>
                <a:gd name="T66" fmla="*/ 270033 w 384"/>
                <a:gd name="T67" fmla="*/ 459056 h 384"/>
                <a:gd name="T68" fmla="*/ 331240 w 384"/>
                <a:gd name="T69" fmla="*/ 484259 h 384"/>
                <a:gd name="T70" fmla="*/ 383447 w 384"/>
                <a:gd name="T71" fmla="*/ 522063 h 384"/>
                <a:gd name="T72" fmla="*/ 403249 w 384"/>
                <a:gd name="T73" fmla="*/ 518463 h 384"/>
                <a:gd name="T74" fmla="*/ 381646 w 384"/>
                <a:gd name="T75" fmla="*/ 482459 h 384"/>
                <a:gd name="T76" fmla="*/ 354643 w 384"/>
                <a:gd name="T77" fmla="*/ 471657 h 384"/>
                <a:gd name="T78" fmla="*/ 349242 w 384"/>
                <a:gd name="T79" fmla="*/ 430252 h 384"/>
                <a:gd name="T80" fmla="*/ 307837 w 384"/>
                <a:gd name="T81" fmla="*/ 450055 h 384"/>
                <a:gd name="T82" fmla="*/ 302437 w 384"/>
                <a:gd name="T83" fmla="*/ 378046 h 384"/>
                <a:gd name="T84" fmla="*/ 331240 w 384"/>
                <a:gd name="T85" fmla="*/ 370845 h 384"/>
                <a:gd name="T86" fmla="*/ 352843 w 384"/>
                <a:gd name="T87" fmla="*/ 363644 h 384"/>
                <a:gd name="T88" fmla="*/ 385247 w 384"/>
                <a:gd name="T89" fmla="*/ 379846 h 384"/>
                <a:gd name="T90" fmla="*/ 397848 w 384"/>
                <a:gd name="T91" fmla="*/ 369045 h 384"/>
                <a:gd name="T92" fmla="*/ 421251 w 384"/>
                <a:gd name="T93" fmla="*/ 322239 h 384"/>
                <a:gd name="T94" fmla="*/ 419451 w 384"/>
                <a:gd name="T95" fmla="*/ 307837 h 384"/>
                <a:gd name="T96" fmla="*/ 453655 w 384"/>
                <a:gd name="T97" fmla="*/ 282634 h 384"/>
                <a:gd name="T98" fmla="*/ 478858 w 384"/>
                <a:gd name="T99" fmla="*/ 257431 h 384"/>
                <a:gd name="T100" fmla="*/ 491460 w 384"/>
                <a:gd name="T101" fmla="*/ 235829 h 384"/>
                <a:gd name="T102" fmla="*/ 459056 w 384"/>
                <a:gd name="T103" fmla="*/ 243030 h 384"/>
                <a:gd name="T104" fmla="*/ 531065 w 384"/>
                <a:gd name="T105" fmla="*/ 536465 h 384"/>
                <a:gd name="T106" fmla="*/ 489660 w 384"/>
                <a:gd name="T107" fmla="*/ 518463 h 384"/>
                <a:gd name="T108" fmla="*/ 451855 w 384"/>
                <a:gd name="T109" fmla="*/ 518463 h 384"/>
                <a:gd name="T110" fmla="*/ 424852 w 384"/>
                <a:gd name="T111" fmla="*/ 514863 h 384"/>
                <a:gd name="T112" fmla="*/ 414050 w 384"/>
                <a:gd name="T113" fmla="*/ 552667 h 384"/>
                <a:gd name="T114" fmla="*/ 401449 w 384"/>
                <a:gd name="T115" fmla="*/ 603073 h 384"/>
                <a:gd name="T116" fmla="*/ 554467 w 384"/>
                <a:gd name="T117" fmla="*/ 543666 h 384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384" h="384">
                  <a:moveTo>
                    <a:pt x="384" y="192"/>
                  </a:moveTo>
                  <a:cubicBezTo>
                    <a:pt x="384" y="298"/>
                    <a:pt x="298" y="384"/>
                    <a:pt x="192" y="384"/>
                  </a:cubicBezTo>
                  <a:cubicBezTo>
                    <a:pt x="86" y="384"/>
                    <a:pt x="0" y="298"/>
                    <a:pt x="0" y="192"/>
                  </a:cubicBezTo>
                  <a:cubicBezTo>
                    <a:pt x="0" y="86"/>
                    <a:pt x="86" y="0"/>
                    <a:pt x="192" y="0"/>
                  </a:cubicBezTo>
                  <a:cubicBezTo>
                    <a:pt x="298" y="0"/>
                    <a:pt x="384" y="86"/>
                    <a:pt x="384" y="192"/>
                  </a:cubicBezTo>
                  <a:close/>
                  <a:moveTo>
                    <a:pt x="255" y="135"/>
                  </a:moveTo>
                  <a:cubicBezTo>
                    <a:pt x="256" y="135"/>
                    <a:pt x="257" y="130"/>
                    <a:pt x="258" y="129"/>
                  </a:cubicBezTo>
                  <a:cubicBezTo>
                    <a:pt x="260" y="127"/>
                    <a:pt x="262" y="126"/>
                    <a:pt x="264" y="125"/>
                  </a:cubicBezTo>
                  <a:cubicBezTo>
                    <a:pt x="268" y="124"/>
                    <a:pt x="272" y="123"/>
                    <a:pt x="277" y="122"/>
                  </a:cubicBezTo>
                  <a:cubicBezTo>
                    <a:pt x="281" y="121"/>
                    <a:pt x="286" y="121"/>
                    <a:pt x="289" y="125"/>
                  </a:cubicBezTo>
                  <a:cubicBezTo>
                    <a:pt x="289" y="124"/>
                    <a:pt x="295" y="119"/>
                    <a:pt x="295" y="119"/>
                  </a:cubicBezTo>
                  <a:cubicBezTo>
                    <a:pt x="298" y="118"/>
                    <a:pt x="301" y="118"/>
                    <a:pt x="303" y="116"/>
                  </a:cubicBezTo>
                  <a:cubicBezTo>
                    <a:pt x="303" y="115"/>
                    <a:pt x="303" y="110"/>
                    <a:pt x="303" y="110"/>
                  </a:cubicBezTo>
                  <a:cubicBezTo>
                    <a:pt x="299" y="111"/>
                    <a:pt x="298" y="107"/>
                    <a:pt x="297" y="103"/>
                  </a:cubicBezTo>
                  <a:cubicBezTo>
                    <a:pt x="297" y="104"/>
                    <a:pt x="297" y="104"/>
                    <a:pt x="296" y="105"/>
                  </a:cubicBezTo>
                  <a:cubicBezTo>
                    <a:pt x="296" y="102"/>
                    <a:pt x="291" y="104"/>
                    <a:pt x="290" y="104"/>
                  </a:cubicBezTo>
                  <a:cubicBezTo>
                    <a:pt x="284" y="102"/>
                    <a:pt x="285" y="98"/>
                    <a:pt x="283" y="94"/>
                  </a:cubicBezTo>
                  <a:cubicBezTo>
                    <a:pt x="282" y="92"/>
                    <a:pt x="279" y="91"/>
                    <a:pt x="278" y="89"/>
                  </a:cubicBezTo>
                  <a:cubicBezTo>
                    <a:pt x="277" y="87"/>
                    <a:pt x="277" y="84"/>
                    <a:pt x="274" y="84"/>
                  </a:cubicBezTo>
                  <a:cubicBezTo>
                    <a:pt x="273" y="84"/>
                    <a:pt x="270" y="89"/>
                    <a:pt x="270" y="89"/>
                  </a:cubicBezTo>
                  <a:cubicBezTo>
                    <a:pt x="267" y="88"/>
                    <a:pt x="266" y="89"/>
                    <a:pt x="265" y="90"/>
                  </a:cubicBezTo>
                  <a:cubicBezTo>
                    <a:pt x="263" y="91"/>
                    <a:pt x="262" y="91"/>
                    <a:pt x="260" y="92"/>
                  </a:cubicBezTo>
                  <a:cubicBezTo>
                    <a:pt x="265" y="90"/>
                    <a:pt x="258" y="88"/>
                    <a:pt x="256" y="88"/>
                  </a:cubicBezTo>
                  <a:cubicBezTo>
                    <a:pt x="260" y="87"/>
                    <a:pt x="258" y="83"/>
                    <a:pt x="256" y="82"/>
                  </a:cubicBezTo>
                  <a:cubicBezTo>
                    <a:pt x="256" y="82"/>
                    <a:pt x="257" y="82"/>
                    <a:pt x="257" y="82"/>
                  </a:cubicBezTo>
                  <a:cubicBezTo>
                    <a:pt x="257" y="79"/>
                    <a:pt x="250" y="77"/>
                    <a:pt x="247" y="76"/>
                  </a:cubicBezTo>
                  <a:cubicBezTo>
                    <a:pt x="245" y="74"/>
                    <a:pt x="233" y="72"/>
                    <a:pt x="231" y="73"/>
                  </a:cubicBezTo>
                  <a:cubicBezTo>
                    <a:pt x="228" y="75"/>
                    <a:pt x="231" y="80"/>
                    <a:pt x="231" y="83"/>
                  </a:cubicBezTo>
                  <a:cubicBezTo>
                    <a:pt x="232" y="86"/>
                    <a:pt x="228" y="86"/>
                    <a:pt x="228" y="89"/>
                  </a:cubicBezTo>
                  <a:cubicBezTo>
                    <a:pt x="228" y="93"/>
                    <a:pt x="236" y="92"/>
                    <a:pt x="234" y="98"/>
                  </a:cubicBezTo>
                  <a:cubicBezTo>
                    <a:pt x="233" y="102"/>
                    <a:pt x="228" y="102"/>
                    <a:pt x="226" y="105"/>
                  </a:cubicBezTo>
                  <a:cubicBezTo>
                    <a:pt x="224" y="108"/>
                    <a:pt x="227" y="112"/>
                    <a:pt x="229" y="114"/>
                  </a:cubicBezTo>
                  <a:cubicBezTo>
                    <a:pt x="231" y="115"/>
                    <a:pt x="225" y="118"/>
                    <a:pt x="224" y="118"/>
                  </a:cubicBezTo>
                  <a:cubicBezTo>
                    <a:pt x="220" y="120"/>
                    <a:pt x="217" y="114"/>
                    <a:pt x="216" y="110"/>
                  </a:cubicBezTo>
                  <a:cubicBezTo>
                    <a:pt x="215" y="108"/>
                    <a:pt x="215" y="104"/>
                    <a:pt x="212" y="103"/>
                  </a:cubicBezTo>
                  <a:cubicBezTo>
                    <a:pt x="210" y="102"/>
                    <a:pt x="206" y="102"/>
                    <a:pt x="205" y="103"/>
                  </a:cubicBezTo>
                  <a:cubicBezTo>
                    <a:pt x="203" y="99"/>
                    <a:pt x="198" y="98"/>
                    <a:pt x="194" y="97"/>
                  </a:cubicBezTo>
                  <a:cubicBezTo>
                    <a:pt x="189" y="95"/>
                    <a:pt x="185" y="95"/>
                    <a:pt x="180" y="96"/>
                  </a:cubicBezTo>
                  <a:cubicBezTo>
                    <a:pt x="181" y="95"/>
                    <a:pt x="179" y="88"/>
                    <a:pt x="175" y="89"/>
                  </a:cubicBezTo>
                  <a:cubicBezTo>
                    <a:pt x="176" y="86"/>
                    <a:pt x="176" y="84"/>
                    <a:pt x="176" y="81"/>
                  </a:cubicBezTo>
                  <a:cubicBezTo>
                    <a:pt x="177" y="79"/>
                    <a:pt x="178" y="77"/>
                    <a:pt x="179" y="75"/>
                  </a:cubicBezTo>
                  <a:cubicBezTo>
                    <a:pt x="180" y="74"/>
                    <a:pt x="185" y="69"/>
                    <a:pt x="183" y="68"/>
                  </a:cubicBezTo>
                  <a:cubicBezTo>
                    <a:pt x="188" y="69"/>
                    <a:pt x="193" y="69"/>
                    <a:pt x="196" y="66"/>
                  </a:cubicBezTo>
                  <a:cubicBezTo>
                    <a:pt x="198" y="63"/>
                    <a:pt x="199" y="60"/>
                    <a:pt x="202" y="57"/>
                  </a:cubicBezTo>
                  <a:cubicBezTo>
                    <a:pt x="205" y="53"/>
                    <a:pt x="209" y="58"/>
                    <a:pt x="212" y="58"/>
                  </a:cubicBezTo>
                  <a:cubicBezTo>
                    <a:pt x="217" y="59"/>
                    <a:pt x="217" y="53"/>
                    <a:pt x="214" y="51"/>
                  </a:cubicBezTo>
                  <a:cubicBezTo>
                    <a:pt x="218" y="51"/>
                    <a:pt x="215" y="45"/>
                    <a:pt x="213" y="44"/>
                  </a:cubicBezTo>
                  <a:cubicBezTo>
                    <a:pt x="211" y="43"/>
                    <a:pt x="202" y="46"/>
                    <a:pt x="207" y="47"/>
                  </a:cubicBezTo>
                  <a:cubicBezTo>
                    <a:pt x="206" y="47"/>
                    <a:pt x="200" y="59"/>
                    <a:pt x="196" y="53"/>
                  </a:cubicBezTo>
                  <a:cubicBezTo>
                    <a:pt x="195" y="52"/>
                    <a:pt x="195" y="47"/>
                    <a:pt x="193" y="46"/>
                  </a:cubicBezTo>
                  <a:cubicBezTo>
                    <a:pt x="190" y="46"/>
                    <a:pt x="189" y="49"/>
                    <a:pt x="188" y="50"/>
                  </a:cubicBezTo>
                  <a:cubicBezTo>
                    <a:pt x="190" y="47"/>
                    <a:pt x="181" y="45"/>
                    <a:pt x="180" y="44"/>
                  </a:cubicBezTo>
                  <a:cubicBezTo>
                    <a:pt x="183" y="42"/>
                    <a:pt x="180" y="39"/>
                    <a:pt x="178" y="38"/>
                  </a:cubicBezTo>
                  <a:cubicBezTo>
                    <a:pt x="176" y="36"/>
                    <a:pt x="169" y="35"/>
                    <a:pt x="168" y="37"/>
                  </a:cubicBezTo>
                  <a:cubicBezTo>
                    <a:pt x="163" y="43"/>
                    <a:pt x="173" y="44"/>
                    <a:pt x="175" y="45"/>
                  </a:cubicBezTo>
                  <a:cubicBezTo>
                    <a:pt x="176" y="46"/>
                    <a:pt x="179" y="48"/>
                    <a:pt x="177" y="49"/>
                  </a:cubicBezTo>
                  <a:cubicBezTo>
                    <a:pt x="176" y="50"/>
                    <a:pt x="171" y="51"/>
                    <a:pt x="171" y="52"/>
                  </a:cubicBezTo>
                  <a:cubicBezTo>
                    <a:pt x="169" y="54"/>
                    <a:pt x="172" y="57"/>
                    <a:pt x="170" y="59"/>
                  </a:cubicBezTo>
                  <a:cubicBezTo>
                    <a:pt x="168" y="57"/>
                    <a:pt x="168" y="53"/>
                    <a:pt x="166" y="50"/>
                  </a:cubicBezTo>
                  <a:cubicBezTo>
                    <a:pt x="168" y="53"/>
                    <a:pt x="157" y="52"/>
                    <a:pt x="157" y="52"/>
                  </a:cubicBezTo>
                  <a:cubicBezTo>
                    <a:pt x="154" y="52"/>
                    <a:pt x="148" y="54"/>
                    <a:pt x="145" y="50"/>
                  </a:cubicBezTo>
                  <a:cubicBezTo>
                    <a:pt x="144" y="49"/>
                    <a:pt x="144" y="44"/>
                    <a:pt x="146" y="45"/>
                  </a:cubicBezTo>
                  <a:cubicBezTo>
                    <a:pt x="144" y="43"/>
                    <a:pt x="142" y="41"/>
                    <a:pt x="141" y="40"/>
                  </a:cubicBezTo>
                  <a:cubicBezTo>
                    <a:pt x="132" y="43"/>
                    <a:pt x="125" y="47"/>
                    <a:pt x="117" y="51"/>
                  </a:cubicBezTo>
                  <a:cubicBezTo>
                    <a:pt x="118" y="51"/>
                    <a:pt x="119" y="51"/>
                    <a:pt x="120" y="50"/>
                  </a:cubicBezTo>
                  <a:cubicBezTo>
                    <a:pt x="122" y="50"/>
                    <a:pt x="124" y="48"/>
                    <a:pt x="126" y="47"/>
                  </a:cubicBezTo>
                  <a:cubicBezTo>
                    <a:pt x="128" y="46"/>
                    <a:pt x="134" y="43"/>
                    <a:pt x="136" y="46"/>
                  </a:cubicBezTo>
                  <a:cubicBezTo>
                    <a:pt x="137" y="45"/>
                    <a:pt x="137" y="45"/>
                    <a:pt x="138" y="44"/>
                  </a:cubicBezTo>
                  <a:cubicBezTo>
                    <a:pt x="139" y="46"/>
                    <a:pt x="141" y="48"/>
                    <a:pt x="143" y="51"/>
                  </a:cubicBezTo>
                  <a:cubicBezTo>
                    <a:pt x="141" y="50"/>
                    <a:pt x="137" y="50"/>
                    <a:pt x="135" y="50"/>
                  </a:cubicBezTo>
                  <a:cubicBezTo>
                    <a:pt x="133" y="51"/>
                    <a:pt x="130" y="51"/>
                    <a:pt x="130" y="53"/>
                  </a:cubicBezTo>
                  <a:cubicBezTo>
                    <a:pt x="130" y="55"/>
                    <a:pt x="131" y="57"/>
                    <a:pt x="131" y="58"/>
                  </a:cubicBezTo>
                  <a:cubicBezTo>
                    <a:pt x="128" y="56"/>
                    <a:pt x="125" y="52"/>
                    <a:pt x="121" y="51"/>
                  </a:cubicBezTo>
                  <a:cubicBezTo>
                    <a:pt x="119" y="51"/>
                    <a:pt x="117" y="51"/>
                    <a:pt x="115" y="52"/>
                  </a:cubicBezTo>
                  <a:cubicBezTo>
                    <a:pt x="91" y="65"/>
                    <a:pt x="71" y="84"/>
                    <a:pt x="56" y="107"/>
                  </a:cubicBezTo>
                  <a:cubicBezTo>
                    <a:pt x="57" y="108"/>
                    <a:pt x="58" y="109"/>
                    <a:pt x="59" y="109"/>
                  </a:cubicBezTo>
                  <a:cubicBezTo>
                    <a:pt x="62" y="110"/>
                    <a:pt x="59" y="117"/>
                    <a:pt x="64" y="113"/>
                  </a:cubicBezTo>
                  <a:cubicBezTo>
                    <a:pt x="66" y="115"/>
                    <a:pt x="66" y="116"/>
                    <a:pt x="65" y="118"/>
                  </a:cubicBezTo>
                  <a:cubicBezTo>
                    <a:pt x="65" y="118"/>
                    <a:pt x="75" y="124"/>
                    <a:pt x="76" y="125"/>
                  </a:cubicBezTo>
                  <a:cubicBezTo>
                    <a:pt x="78" y="126"/>
                    <a:pt x="80" y="128"/>
                    <a:pt x="81" y="130"/>
                  </a:cubicBezTo>
                  <a:cubicBezTo>
                    <a:pt x="82" y="132"/>
                    <a:pt x="80" y="134"/>
                    <a:pt x="79" y="135"/>
                  </a:cubicBezTo>
                  <a:cubicBezTo>
                    <a:pt x="78" y="134"/>
                    <a:pt x="75" y="130"/>
                    <a:pt x="74" y="131"/>
                  </a:cubicBezTo>
                  <a:cubicBezTo>
                    <a:pt x="73" y="133"/>
                    <a:pt x="74" y="139"/>
                    <a:pt x="77" y="139"/>
                  </a:cubicBezTo>
                  <a:cubicBezTo>
                    <a:pt x="73" y="139"/>
                    <a:pt x="75" y="155"/>
                    <a:pt x="74" y="158"/>
                  </a:cubicBezTo>
                  <a:cubicBezTo>
                    <a:pt x="74" y="158"/>
                    <a:pt x="74" y="158"/>
                    <a:pt x="74" y="158"/>
                  </a:cubicBezTo>
                  <a:cubicBezTo>
                    <a:pt x="73" y="161"/>
                    <a:pt x="76" y="173"/>
                    <a:pt x="81" y="172"/>
                  </a:cubicBezTo>
                  <a:cubicBezTo>
                    <a:pt x="78" y="172"/>
                    <a:pt x="87" y="184"/>
                    <a:pt x="88" y="185"/>
                  </a:cubicBezTo>
                  <a:cubicBezTo>
                    <a:pt x="91" y="187"/>
                    <a:pt x="95" y="188"/>
                    <a:pt x="97" y="192"/>
                  </a:cubicBezTo>
                  <a:cubicBezTo>
                    <a:pt x="100" y="195"/>
                    <a:pt x="100" y="201"/>
                    <a:pt x="103" y="203"/>
                  </a:cubicBezTo>
                  <a:cubicBezTo>
                    <a:pt x="102" y="206"/>
                    <a:pt x="108" y="210"/>
                    <a:pt x="108" y="214"/>
                  </a:cubicBezTo>
                  <a:cubicBezTo>
                    <a:pt x="108" y="214"/>
                    <a:pt x="107" y="214"/>
                    <a:pt x="107" y="215"/>
                  </a:cubicBezTo>
                  <a:cubicBezTo>
                    <a:pt x="108" y="218"/>
                    <a:pt x="113" y="218"/>
                    <a:pt x="115" y="221"/>
                  </a:cubicBezTo>
                  <a:cubicBezTo>
                    <a:pt x="116" y="223"/>
                    <a:pt x="115" y="228"/>
                    <a:pt x="118" y="227"/>
                  </a:cubicBezTo>
                  <a:cubicBezTo>
                    <a:pt x="118" y="222"/>
                    <a:pt x="115" y="216"/>
                    <a:pt x="112" y="212"/>
                  </a:cubicBezTo>
                  <a:cubicBezTo>
                    <a:pt x="110" y="209"/>
                    <a:pt x="109" y="207"/>
                    <a:pt x="108" y="204"/>
                  </a:cubicBezTo>
                  <a:cubicBezTo>
                    <a:pt x="106" y="202"/>
                    <a:pt x="106" y="199"/>
                    <a:pt x="105" y="197"/>
                  </a:cubicBezTo>
                  <a:cubicBezTo>
                    <a:pt x="106" y="197"/>
                    <a:pt x="112" y="199"/>
                    <a:pt x="111" y="200"/>
                  </a:cubicBezTo>
                  <a:cubicBezTo>
                    <a:pt x="109" y="205"/>
                    <a:pt x="119" y="214"/>
                    <a:pt x="122" y="217"/>
                  </a:cubicBezTo>
                  <a:cubicBezTo>
                    <a:pt x="123" y="218"/>
                    <a:pt x="128" y="225"/>
                    <a:pt x="125" y="225"/>
                  </a:cubicBezTo>
                  <a:cubicBezTo>
                    <a:pt x="129" y="225"/>
                    <a:pt x="133" y="230"/>
                    <a:pt x="135" y="233"/>
                  </a:cubicBezTo>
                  <a:cubicBezTo>
                    <a:pt x="137" y="236"/>
                    <a:pt x="136" y="241"/>
                    <a:pt x="138" y="245"/>
                  </a:cubicBezTo>
                  <a:cubicBezTo>
                    <a:pt x="139" y="250"/>
                    <a:pt x="146" y="252"/>
                    <a:pt x="150" y="255"/>
                  </a:cubicBezTo>
                  <a:cubicBezTo>
                    <a:pt x="154" y="256"/>
                    <a:pt x="157" y="259"/>
                    <a:pt x="160" y="260"/>
                  </a:cubicBezTo>
                  <a:cubicBezTo>
                    <a:pt x="166" y="262"/>
                    <a:pt x="167" y="260"/>
                    <a:pt x="171" y="260"/>
                  </a:cubicBezTo>
                  <a:cubicBezTo>
                    <a:pt x="178" y="259"/>
                    <a:pt x="179" y="266"/>
                    <a:pt x="184" y="269"/>
                  </a:cubicBezTo>
                  <a:cubicBezTo>
                    <a:pt x="187" y="270"/>
                    <a:pt x="194" y="273"/>
                    <a:pt x="198" y="271"/>
                  </a:cubicBezTo>
                  <a:cubicBezTo>
                    <a:pt x="196" y="272"/>
                    <a:pt x="203" y="282"/>
                    <a:pt x="204" y="283"/>
                  </a:cubicBezTo>
                  <a:cubicBezTo>
                    <a:pt x="206" y="286"/>
                    <a:pt x="210" y="287"/>
                    <a:pt x="213" y="290"/>
                  </a:cubicBezTo>
                  <a:cubicBezTo>
                    <a:pt x="213" y="290"/>
                    <a:pt x="214" y="289"/>
                    <a:pt x="214" y="288"/>
                  </a:cubicBezTo>
                  <a:cubicBezTo>
                    <a:pt x="213" y="291"/>
                    <a:pt x="218" y="296"/>
                    <a:pt x="221" y="296"/>
                  </a:cubicBezTo>
                  <a:cubicBezTo>
                    <a:pt x="223" y="295"/>
                    <a:pt x="224" y="290"/>
                    <a:pt x="224" y="288"/>
                  </a:cubicBezTo>
                  <a:cubicBezTo>
                    <a:pt x="219" y="290"/>
                    <a:pt x="215" y="288"/>
                    <a:pt x="212" y="283"/>
                  </a:cubicBezTo>
                  <a:cubicBezTo>
                    <a:pt x="211" y="282"/>
                    <a:pt x="207" y="275"/>
                    <a:pt x="211" y="275"/>
                  </a:cubicBezTo>
                  <a:cubicBezTo>
                    <a:pt x="216" y="275"/>
                    <a:pt x="212" y="271"/>
                    <a:pt x="212" y="268"/>
                  </a:cubicBezTo>
                  <a:cubicBezTo>
                    <a:pt x="211" y="264"/>
                    <a:pt x="208" y="262"/>
                    <a:pt x="206" y="259"/>
                  </a:cubicBezTo>
                  <a:cubicBezTo>
                    <a:pt x="205" y="262"/>
                    <a:pt x="200" y="261"/>
                    <a:pt x="198" y="259"/>
                  </a:cubicBezTo>
                  <a:cubicBezTo>
                    <a:pt x="198" y="259"/>
                    <a:pt x="197" y="261"/>
                    <a:pt x="197" y="262"/>
                  </a:cubicBezTo>
                  <a:cubicBezTo>
                    <a:pt x="196" y="262"/>
                    <a:pt x="195" y="262"/>
                    <a:pt x="194" y="261"/>
                  </a:cubicBezTo>
                  <a:cubicBezTo>
                    <a:pt x="194" y="258"/>
                    <a:pt x="194" y="255"/>
                    <a:pt x="195" y="251"/>
                  </a:cubicBezTo>
                  <a:cubicBezTo>
                    <a:pt x="196" y="247"/>
                    <a:pt x="205" y="238"/>
                    <a:pt x="194" y="239"/>
                  </a:cubicBezTo>
                  <a:cubicBezTo>
                    <a:pt x="190" y="239"/>
                    <a:pt x="188" y="240"/>
                    <a:pt x="187" y="244"/>
                  </a:cubicBezTo>
                  <a:cubicBezTo>
                    <a:pt x="186" y="247"/>
                    <a:pt x="186" y="249"/>
                    <a:pt x="183" y="251"/>
                  </a:cubicBezTo>
                  <a:cubicBezTo>
                    <a:pt x="181" y="252"/>
                    <a:pt x="173" y="251"/>
                    <a:pt x="171" y="250"/>
                  </a:cubicBezTo>
                  <a:cubicBezTo>
                    <a:pt x="166" y="247"/>
                    <a:pt x="163" y="239"/>
                    <a:pt x="163" y="234"/>
                  </a:cubicBezTo>
                  <a:cubicBezTo>
                    <a:pt x="163" y="227"/>
                    <a:pt x="166" y="221"/>
                    <a:pt x="163" y="215"/>
                  </a:cubicBezTo>
                  <a:cubicBezTo>
                    <a:pt x="164" y="213"/>
                    <a:pt x="166" y="211"/>
                    <a:pt x="168" y="210"/>
                  </a:cubicBezTo>
                  <a:cubicBezTo>
                    <a:pt x="169" y="209"/>
                    <a:pt x="171" y="210"/>
                    <a:pt x="172" y="207"/>
                  </a:cubicBezTo>
                  <a:cubicBezTo>
                    <a:pt x="171" y="207"/>
                    <a:pt x="170" y="206"/>
                    <a:pt x="170" y="206"/>
                  </a:cubicBezTo>
                  <a:cubicBezTo>
                    <a:pt x="173" y="208"/>
                    <a:pt x="180" y="203"/>
                    <a:pt x="184" y="206"/>
                  </a:cubicBezTo>
                  <a:cubicBezTo>
                    <a:pt x="186" y="207"/>
                    <a:pt x="188" y="208"/>
                    <a:pt x="189" y="205"/>
                  </a:cubicBezTo>
                  <a:cubicBezTo>
                    <a:pt x="189" y="205"/>
                    <a:pt x="187" y="202"/>
                    <a:pt x="188" y="200"/>
                  </a:cubicBezTo>
                  <a:cubicBezTo>
                    <a:pt x="189" y="204"/>
                    <a:pt x="192" y="205"/>
                    <a:pt x="196" y="202"/>
                  </a:cubicBezTo>
                  <a:cubicBezTo>
                    <a:pt x="197" y="203"/>
                    <a:pt x="201" y="203"/>
                    <a:pt x="204" y="204"/>
                  </a:cubicBezTo>
                  <a:cubicBezTo>
                    <a:pt x="207" y="206"/>
                    <a:pt x="207" y="209"/>
                    <a:pt x="211" y="205"/>
                  </a:cubicBezTo>
                  <a:cubicBezTo>
                    <a:pt x="213" y="208"/>
                    <a:pt x="213" y="208"/>
                    <a:pt x="214" y="211"/>
                  </a:cubicBezTo>
                  <a:cubicBezTo>
                    <a:pt x="214" y="214"/>
                    <a:pt x="216" y="221"/>
                    <a:pt x="218" y="222"/>
                  </a:cubicBezTo>
                  <a:cubicBezTo>
                    <a:pt x="224" y="225"/>
                    <a:pt x="222" y="217"/>
                    <a:pt x="222" y="214"/>
                  </a:cubicBezTo>
                  <a:cubicBezTo>
                    <a:pt x="222" y="213"/>
                    <a:pt x="222" y="205"/>
                    <a:pt x="221" y="205"/>
                  </a:cubicBezTo>
                  <a:cubicBezTo>
                    <a:pt x="213" y="203"/>
                    <a:pt x="216" y="197"/>
                    <a:pt x="221" y="193"/>
                  </a:cubicBezTo>
                  <a:cubicBezTo>
                    <a:pt x="222" y="192"/>
                    <a:pt x="227" y="190"/>
                    <a:pt x="230" y="188"/>
                  </a:cubicBezTo>
                  <a:cubicBezTo>
                    <a:pt x="232" y="186"/>
                    <a:pt x="235" y="183"/>
                    <a:pt x="234" y="179"/>
                  </a:cubicBezTo>
                  <a:cubicBezTo>
                    <a:pt x="235" y="179"/>
                    <a:pt x="236" y="178"/>
                    <a:pt x="236" y="177"/>
                  </a:cubicBezTo>
                  <a:cubicBezTo>
                    <a:pt x="236" y="177"/>
                    <a:pt x="233" y="174"/>
                    <a:pt x="232" y="175"/>
                  </a:cubicBezTo>
                  <a:cubicBezTo>
                    <a:pt x="234" y="174"/>
                    <a:pt x="234" y="172"/>
                    <a:pt x="233" y="171"/>
                  </a:cubicBezTo>
                  <a:cubicBezTo>
                    <a:pt x="235" y="169"/>
                    <a:pt x="234" y="166"/>
                    <a:pt x="236" y="165"/>
                  </a:cubicBezTo>
                  <a:cubicBezTo>
                    <a:pt x="239" y="169"/>
                    <a:pt x="245" y="165"/>
                    <a:pt x="242" y="162"/>
                  </a:cubicBezTo>
                  <a:cubicBezTo>
                    <a:pt x="244" y="158"/>
                    <a:pt x="250" y="160"/>
                    <a:pt x="252" y="157"/>
                  </a:cubicBezTo>
                  <a:cubicBezTo>
                    <a:pt x="255" y="158"/>
                    <a:pt x="253" y="153"/>
                    <a:pt x="255" y="150"/>
                  </a:cubicBezTo>
                  <a:cubicBezTo>
                    <a:pt x="256" y="148"/>
                    <a:pt x="259" y="148"/>
                    <a:pt x="262" y="147"/>
                  </a:cubicBezTo>
                  <a:cubicBezTo>
                    <a:pt x="262" y="147"/>
                    <a:pt x="268" y="143"/>
                    <a:pt x="266" y="143"/>
                  </a:cubicBezTo>
                  <a:cubicBezTo>
                    <a:pt x="270" y="144"/>
                    <a:pt x="279" y="139"/>
                    <a:pt x="272" y="135"/>
                  </a:cubicBezTo>
                  <a:cubicBezTo>
                    <a:pt x="273" y="133"/>
                    <a:pt x="270" y="132"/>
                    <a:pt x="268" y="132"/>
                  </a:cubicBezTo>
                  <a:cubicBezTo>
                    <a:pt x="269" y="131"/>
                    <a:pt x="272" y="132"/>
                    <a:pt x="273" y="131"/>
                  </a:cubicBezTo>
                  <a:cubicBezTo>
                    <a:pt x="276" y="129"/>
                    <a:pt x="274" y="128"/>
                    <a:pt x="271" y="127"/>
                  </a:cubicBezTo>
                  <a:cubicBezTo>
                    <a:pt x="268" y="126"/>
                    <a:pt x="263" y="128"/>
                    <a:pt x="261" y="130"/>
                  </a:cubicBezTo>
                  <a:cubicBezTo>
                    <a:pt x="259" y="132"/>
                    <a:pt x="257" y="134"/>
                    <a:pt x="255" y="135"/>
                  </a:cubicBezTo>
                  <a:close/>
                  <a:moveTo>
                    <a:pt x="308" y="302"/>
                  </a:moveTo>
                  <a:cubicBezTo>
                    <a:pt x="306" y="301"/>
                    <a:pt x="303" y="301"/>
                    <a:pt x="301" y="300"/>
                  </a:cubicBezTo>
                  <a:cubicBezTo>
                    <a:pt x="299" y="300"/>
                    <a:pt x="298" y="299"/>
                    <a:pt x="295" y="298"/>
                  </a:cubicBezTo>
                  <a:cubicBezTo>
                    <a:pt x="296" y="293"/>
                    <a:pt x="290" y="292"/>
                    <a:pt x="287" y="289"/>
                  </a:cubicBezTo>
                  <a:cubicBezTo>
                    <a:pt x="284" y="287"/>
                    <a:pt x="282" y="284"/>
                    <a:pt x="277" y="285"/>
                  </a:cubicBezTo>
                  <a:cubicBezTo>
                    <a:pt x="276" y="285"/>
                    <a:pt x="271" y="287"/>
                    <a:pt x="272" y="288"/>
                  </a:cubicBezTo>
                  <a:cubicBezTo>
                    <a:pt x="269" y="285"/>
                    <a:pt x="268" y="284"/>
                    <a:pt x="263" y="282"/>
                  </a:cubicBezTo>
                  <a:cubicBezTo>
                    <a:pt x="259" y="281"/>
                    <a:pt x="257" y="276"/>
                    <a:pt x="253" y="281"/>
                  </a:cubicBezTo>
                  <a:cubicBezTo>
                    <a:pt x="251" y="283"/>
                    <a:pt x="252" y="286"/>
                    <a:pt x="251" y="288"/>
                  </a:cubicBezTo>
                  <a:cubicBezTo>
                    <a:pt x="247" y="285"/>
                    <a:pt x="254" y="282"/>
                    <a:pt x="251" y="279"/>
                  </a:cubicBezTo>
                  <a:cubicBezTo>
                    <a:pt x="248" y="275"/>
                    <a:pt x="243" y="281"/>
                    <a:pt x="240" y="282"/>
                  </a:cubicBezTo>
                  <a:cubicBezTo>
                    <a:pt x="239" y="284"/>
                    <a:pt x="237" y="284"/>
                    <a:pt x="236" y="286"/>
                  </a:cubicBezTo>
                  <a:cubicBezTo>
                    <a:pt x="235" y="287"/>
                    <a:pt x="234" y="290"/>
                    <a:pt x="233" y="291"/>
                  </a:cubicBezTo>
                  <a:cubicBezTo>
                    <a:pt x="233" y="289"/>
                    <a:pt x="228" y="290"/>
                    <a:pt x="228" y="288"/>
                  </a:cubicBezTo>
                  <a:cubicBezTo>
                    <a:pt x="229" y="294"/>
                    <a:pt x="229" y="301"/>
                    <a:pt x="230" y="307"/>
                  </a:cubicBezTo>
                  <a:cubicBezTo>
                    <a:pt x="231" y="310"/>
                    <a:pt x="230" y="316"/>
                    <a:pt x="227" y="319"/>
                  </a:cubicBezTo>
                  <a:cubicBezTo>
                    <a:pt x="224" y="321"/>
                    <a:pt x="221" y="324"/>
                    <a:pt x="220" y="329"/>
                  </a:cubicBezTo>
                  <a:cubicBezTo>
                    <a:pt x="220" y="332"/>
                    <a:pt x="220" y="334"/>
                    <a:pt x="223" y="335"/>
                  </a:cubicBezTo>
                  <a:cubicBezTo>
                    <a:pt x="223" y="339"/>
                    <a:pt x="219" y="342"/>
                    <a:pt x="219" y="346"/>
                  </a:cubicBezTo>
                  <a:cubicBezTo>
                    <a:pt x="219" y="346"/>
                    <a:pt x="220" y="348"/>
                    <a:pt x="220" y="350"/>
                  </a:cubicBezTo>
                  <a:cubicBezTo>
                    <a:pt x="254" y="344"/>
                    <a:pt x="285" y="327"/>
                    <a:pt x="308" y="302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9525">
              <a:solidFill>
                <a:schemeClr val="bg1">
                  <a:alpha val="2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2" name="Oval 17"/>
            <p:cNvSpPr/>
            <p:nvPr/>
          </p:nvSpPr>
          <p:spPr>
            <a:xfrm>
              <a:off x="2399252" y="2927178"/>
              <a:ext cx="230276" cy="230345"/>
            </a:xfrm>
            <a:prstGeom prst="ellipse">
              <a:avLst/>
            </a:prstGeom>
            <a:solidFill>
              <a:schemeClr val="bg1">
                <a:alpha val="40000"/>
              </a:schemeClr>
            </a:solidFill>
            <a:ln>
              <a:solidFill>
                <a:schemeClr val="bg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263" name="Oval 18"/>
            <p:cNvSpPr/>
            <p:nvPr/>
          </p:nvSpPr>
          <p:spPr>
            <a:xfrm>
              <a:off x="3435494" y="2927178"/>
              <a:ext cx="230276" cy="230345"/>
            </a:xfrm>
            <a:prstGeom prst="ellipse">
              <a:avLst/>
            </a:prstGeom>
            <a:solidFill>
              <a:schemeClr val="bg1">
                <a:alpha val="40000"/>
              </a:schemeClr>
            </a:solidFill>
            <a:ln>
              <a:solidFill>
                <a:schemeClr val="bg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264" name="Oval 19"/>
            <p:cNvSpPr/>
            <p:nvPr/>
          </p:nvSpPr>
          <p:spPr>
            <a:xfrm>
              <a:off x="4457344" y="2927178"/>
              <a:ext cx="230276" cy="230345"/>
            </a:xfrm>
            <a:prstGeom prst="ellipse">
              <a:avLst/>
            </a:prstGeom>
            <a:solidFill>
              <a:schemeClr val="bg1">
                <a:alpha val="40000"/>
              </a:schemeClr>
            </a:solidFill>
            <a:ln>
              <a:solidFill>
                <a:schemeClr val="bg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265" name="Oval 20"/>
            <p:cNvSpPr/>
            <p:nvPr/>
          </p:nvSpPr>
          <p:spPr>
            <a:xfrm>
              <a:off x="5477885" y="2927178"/>
              <a:ext cx="230276" cy="230345"/>
            </a:xfrm>
            <a:prstGeom prst="ellipse">
              <a:avLst/>
            </a:prstGeom>
            <a:solidFill>
              <a:schemeClr val="bg1">
                <a:alpha val="40000"/>
              </a:schemeClr>
            </a:solidFill>
            <a:ln>
              <a:solidFill>
                <a:schemeClr val="bg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266" name="Oval 21"/>
            <p:cNvSpPr/>
            <p:nvPr/>
          </p:nvSpPr>
          <p:spPr>
            <a:xfrm>
              <a:off x="6514126" y="2927178"/>
              <a:ext cx="230276" cy="230345"/>
            </a:xfrm>
            <a:prstGeom prst="ellipse">
              <a:avLst/>
            </a:prstGeom>
            <a:solidFill>
              <a:schemeClr val="bg1">
                <a:alpha val="40000"/>
              </a:schemeClr>
            </a:solidFill>
            <a:ln>
              <a:solidFill>
                <a:schemeClr val="bg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272" name="Rectangle 27"/>
            <p:cNvSpPr>
              <a:spLocks noChangeArrowheads="1"/>
            </p:cNvSpPr>
            <p:nvPr/>
          </p:nvSpPr>
          <p:spPr bwMode="auto">
            <a:xfrm>
              <a:off x="4107873" y="4057165"/>
              <a:ext cx="887822" cy="2537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2000" b="1" dirty="0" smtClean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Use n-1</a:t>
              </a:r>
              <a:endParaRPr lang="en-US" altLang="zh-CN" sz="20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269" name="Rectangle 42"/>
            <p:cNvSpPr>
              <a:spLocks noChangeArrowheads="1"/>
            </p:cNvSpPr>
            <p:nvPr/>
          </p:nvSpPr>
          <p:spPr bwMode="auto">
            <a:xfrm>
              <a:off x="7167320" y="3172993"/>
              <a:ext cx="634158" cy="2537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2000" b="1" dirty="0" smtClean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Use n</a:t>
              </a:r>
              <a:endParaRPr lang="en-US" altLang="zh-CN" sz="20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sp>
        <p:nvSpPr>
          <p:cNvPr id="273" name="TextBox 26"/>
          <p:cNvSpPr txBox="1">
            <a:spLocks noChangeArrowheads="1"/>
          </p:cNvSpPr>
          <p:nvPr/>
        </p:nvSpPr>
        <p:spPr bwMode="auto">
          <a:xfrm>
            <a:off x="1042604" y="5697532"/>
            <a:ext cx="2008187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20000"/>
              </a:spcBef>
              <a:buFontTx/>
              <a:buNone/>
            </a:pPr>
            <a:r>
              <a:rPr lang="en-US" altLang="zh-CN" sz="1400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Use 2 </a:t>
            </a:r>
            <a:r>
              <a:rPr lang="en-US" altLang="zh-CN" sz="1400" dirty="0" err="1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exp</a:t>
            </a:r>
            <a:endParaRPr lang="en-US" altLang="zh-CN" sz="14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74" name="TextBox 26"/>
          <p:cNvSpPr txBox="1">
            <a:spLocks noChangeArrowheads="1"/>
          </p:cNvSpPr>
          <p:nvPr/>
        </p:nvSpPr>
        <p:spPr bwMode="auto">
          <a:xfrm>
            <a:off x="-330303" y="5735540"/>
            <a:ext cx="2006600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20000"/>
              </a:spcBef>
              <a:buFontTx/>
              <a:buNone/>
            </a:pPr>
            <a:r>
              <a:rPr lang="en-US" altLang="zh-CN" sz="1400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Use 1</a:t>
            </a:r>
            <a:endParaRPr lang="en-US" altLang="zh-CN" sz="14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pic>
        <p:nvPicPr>
          <p:cNvPr id="276" name="图片 275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38084" y="583872"/>
            <a:ext cx="3312778" cy="2171800"/>
          </a:xfrm>
          <a:prstGeom prst="rect">
            <a:avLst/>
          </a:prstGeom>
        </p:spPr>
      </p:pic>
      <p:pic>
        <p:nvPicPr>
          <p:cNvPr id="277" name="图片 276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34863" y="2299328"/>
            <a:ext cx="3312778" cy="396794"/>
          </a:xfrm>
          <a:prstGeom prst="rect">
            <a:avLst/>
          </a:prstGeom>
        </p:spPr>
      </p:pic>
      <p:sp>
        <p:nvSpPr>
          <p:cNvPr id="278" name="文本框 277"/>
          <p:cNvSpPr txBox="1"/>
          <p:nvPr/>
        </p:nvSpPr>
        <p:spPr>
          <a:xfrm>
            <a:off x="1753237" y="1876113"/>
            <a:ext cx="32920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/>
                    </a:gs>
                  </a:gsLst>
                  <a:lin ang="7800000" scaled="0"/>
                </a:gra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               </a:t>
            </a:r>
            <a:r>
              <a:rPr lang="en-US" altLang="zh-CN" sz="2000" dirty="0" err="1" smtClean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/>
                    </a:gs>
                  </a:gsLst>
                  <a:lin ang="7800000" scaled="0"/>
                </a:gra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clound</a:t>
            </a:r>
            <a:endParaRPr lang="zh-CN" altLang="en-US" sz="2000" dirty="0">
              <a:gradFill>
                <a:gsLst>
                  <a:gs pos="0">
                    <a:schemeClr val="bg1">
                      <a:lumMod val="50000"/>
                    </a:schemeClr>
                  </a:gs>
                  <a:gs pos="100000">
                    <a:schemeClr val="bg1"/>
                  </a:gs>
                </a:gsLst>
                <a:lin ang="7800000" scaled="0"/>
              </a:gra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3264" y="-574802"/>
            <a:ext cx="8117234" cy="4447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266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42000">
              <a:schemeClr val="tx1">
                <a:alpha val="98000"/>
              </a:schemeClr>
            </a:gs>
            <a:gs pos="71000">
              <a:srgbClr val="250D0B"/>
            </a:gs>
            <a:gs pos="100000">
              <a:srgbClr val="4A1916"/>
            </a:gs>
            <a:gs pos="100000">
              <a:srgbClr val="94322B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/>
          <p:cNvSpPr/>
          <p:nvPr/>
        </p:nvSpPr>
        <p:spPr>
          <a:xfrm>
            <a:off x="1693863" y="2220913"/>
            <a:ext cx="3305175" cy="233362"/>
          </a:xfrm>
          <a:prstGeom prst="rect">
            <a:avLst/>
          </a:prstGeom>
          <a:solidFill>
            <a:schemeClr val="bg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7" name="矩形 26"/>
          <p:cNvSpPr/>
          <p:nvPr/>
        </p:nvSpPr>
        <p:spPr>
          <a:xfrm>
            <a:off x="1693863" y="2811463"/>
            <a:ext cx="1800225" cy="233362"/>
          </a:xfrm>
          <a:prstGeom prst="rect">
            <a:avLst/>
          </a:prstGeom>
          <a:solidFill>
            <a:schemeClr val="bg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8" name="矩形 27"/>
          <p:cNvSpPr/>
          <p:nvPr/>
        </p:nvSpPr>
        <p:spPr>
          <a:xfrm>
            <a:off x="1693863" y="3402013"/>
            <a:ext cx="2808287" cy="233362"/>
          </a:xfrm>
          <a:prstGeom prst="rect">
            <a:avLst/>
          </a:prstGeom>
          <a:solidFill>
            <a:schemeClr val="bg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1693863" y="3992563"/>
            <a:ext cx="2519362" cy="233362"/>
          </a:xfrm>
          <a:prstGeom prst="rect">
            <a:avLst/>
          </a:prstGeom>
          <a:solidFill>
            <a:schemeClr val="bg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0" name="矩形 29"/>
          <p:cNvSpPr/>
          <p:nvPr/>
        </p:nvSpPr>
        <p:spPr>
          <a:xfrm>
            <a:off x="1693863" y="4583113"/>
            <a:ext cx="2016125" cy="233362"/>
          </a:xfrm>
          <a:prstGeom prst="rect">
            <a:avLst/>
          </a:prstGeom>
          <a:solidFill>
            <a:schemeClr val="bg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1" name="矩形 30"/>
          <p:cNvSpPr/>
          <p:nvPr/>
        </p:nvSpPr>
        <p:spPr>
          <a:xfrm>
            <a:off x="1693863" y="5173663"/>
            <a:ext cx="2879725" cy="233362"/>
          </a:xfrm>
          <a:prstGeom prst="rect">
            <a:avLst/>
          </a:prstGeom>
          <a:solidFill>
            <a:schemeClr val="bg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32" name="组合 3"/>
          <p:cNvGrpSpPr>
            <a:grpSpLocks/>
          </p:cNvGrpSpPr>
          <p:nvPr/>
        </p:nvGrpSpPr>
        <p:grpSpPr bwMode="auto">
          <a:xfrm>
            <a:off x="7135813" y="2536825"/>
            <a:ext cx="477837" cy="431800"/>
            <a:chOff x="6981824" y="2220913"/>
            <a:chExt cx="453408" cy="409049"/>
          </a:xfrm>
        </p:grpSpPr>
        <p:grpSp>
          <p:nvGrpSpPr>
            <p:cNvPr id="33" name="组合 2"/>
            <p:cNvGrpSpPr>
              <a:grpSpLocks/>
            </p:cNvGrpSpPr>
            <p:nvPr/>
          </p:nvGrpSpPr>
          <p:grpSpPr bwMode="auto">
            <a:xfrm>
              <a:off x="6981824" y="2220913"/>
              <a:ext cx="453408" cy="409049"/>
              <a:chOff x="6981824" y="2220913"/>
              <a:chExt cx="453408" cy="409049"/>
            </a:xfrm>
          </p:grpSpPr>
          <p:sp>
            <p:nvSpPr>
              <p:cNvPr id="35" name="Freeform 350"/>
              <p:cNvSpPr>
                <a:spLocks/>
              </p:cNvSpPr>
              <p:nvPr/>
            </p:nvSpPr>
            <p:spPr bwMode="auto">
              <a:xfrm>
                <a:off x="7003047" y="2342470"/>
                <a:ext cx="79105" cy="183301"/>
              </a:xfrm>
              <a:custGeom>
                <a:avLst/>
                <a:gdLst>
                  <a:gd name="T0" fmla="*/ 2147483646 w 41"/>
                  <a:gd name="T1" fmla="*/ 2147483646 h 95"/>
                  <a:gd name="T2" fmla="*/ 2147483646 w 41"/>
                  <a:gd name="T3" fmla="*/ 2147483646 h 95"/>
                  <a:gd name="T4" fmla="*/ 2147483646 w 41"/>
                  <a:gd name="T5" fmla="*/ 2147483646 h 95"/>
                  <a:gd name="T6" fmla="*/ 2147483646 w 41"/>
                  <a:gd name="T7" fmla="*/ 2147483646 h 95"/>
                  <a:gd name="T8" fmla="*/ 2147483646 w 41"/>
                  <a:gd name="T9" fmla="*/ 2147483646 h 95"/>
                  <a:gd name="T10" fmla="*/ 2147483646 w 41"/>
                  <a:gd name="T11" fmla="*/ 2147483646 h 95"/>
                  <a:gd name="T12" fmla="*/ 2147483646 w 41"/>
                  <a:gd name="T13" fmla="*/ 2147483646 h 95"/>
                  <a:gd name="T14" fmla="*/ 2147483646 w 41"/>
                  <a:gd name="T15" fmla="*/ 2147483646 h 95"/>
                  <a:gd name="T16" fmla="*/ 2147483646 w 41"/>
                  <a:gd name="T17" fmla="*/ 2147483646 h 95"/>
                  <a:gd name="T18" fmla="*/ 2147483646 w 41"/>
                  <a:gd name="T19" fmla="*/ 2147483646 h 95"/>
                  <a:gd name="T20" fmla="*/ 2147483646 w 41"/>
                  <a:gd name="T21" fmla="*/ 2147483646 h 95"/>
                  <a:gd name="T22" fmla="*/ 2147483646 w 41"/>
                  <a:gd name="T23" fmla="*/ 0 h 95"/>
                  <a:gd name="T24" fmla="*/ 2147483646 w 41"/>
                  <a:gd name="T25" fmla="*/ 0 h 95"/>
                  <a:gd name="T26" fmla="*/ 2147483646 w 41"/>
                  <a:gd name="T27" fmla="*/ 0 h 95"/>
                  <a:gd name="T28" fmla="*/ 2147483646 w 41"/>
                  <a:gd name="T29" fmla="*/ 0 h 95"/>
                  <a:gd name="T30" fmla="*/ 2147483646 w 41"/>
                  <a:gd name="T31" fmla="*/ 0 h 95"/>
                  <a:gd name="T32" fmla="*/ 2147483646 w 41"/>
                  <a:gd name="T33" fmla="*/ 2147483646 h 95"/>
                  <a:gd name="T34" fmla="*/ 2147483646 w 41"/>
                  <a:gd name="T35" fmla="*/ 2147483646 h 95"/>
                  <a:gd name="T36" fmla="*/ 0 w 41"/>
                  <a:gd name="T37" fmla="*/ 2147483646 h 95"/>
                  <a:gd name="T38" fmla="*/ 0 w 41"/>
                  <a:gd name="T39" fmla="*/ 2147483646 h 95"/>
                  <a:gd name="T40" fmla="*/ 0 w 41"/>
                  <a:gd name="T41" fmla="*/ 2147483646 h 95"/>
                  <a:gd name="T42" fmla="*/ 2147483646 w 41"/>
                  <a:gd name="T43" fmla="*/ 2147483646 h 95"/>
                  <a:gd name="T44" fmla="*/ 2147483646 w 41"/>
                  <a:gd name="T45" fmla="*/ 2147483646 h 95"/>
                  <a:gd name="T46" fmla="*/ 2147483646 w 41"/>
                  <a:gd name="T47" fmla="*/ 2147483646 h 95"/>
                  <a:gd name="T48" fmla="*/ 2147483646 w 41"/>
                  <a:gd name="T49" fmla="*/ 2147483646 h 95"/>
                  <a:gd name="T50" fmla="*/ 2147483646 w 41"/>
                  <a:gd name="T51" fmla="*/ 2147483646 h 95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0" t="0" r="r" b="b"/>
                <a:pathLst>
                  <a:path w="41" h="95">
                    <a:moveTo>
                      <a:pt x="13" y="95"/>
                    </a:moveTo>
                    <a:lnTo>
                      <a:pt x="27" y="95"/>
                    </a:lnTo>
                    <a:lnTo>
                      <a:pt x="32" y="93"/>
                    </a:lnTo>
                    <a:lnTo>
                      <a:pt x="36" y="91"/>
                    </a:lnTo>
                    <a:lnTo>
                      <a:pt x="39" y="87"/>
                    </a:lnTo>
                    <a:lnTo>
                      <a:pt x="41" y="81"/>
                    </a:lnTo>
                    <a:lnTo>
                      <a:pt x="41" y="12"/>
                    </a:lnTo>
                    <a:lnTo>
                      <a:pt x="39" y="8"/>
                    </a:lnTo>
                    <a:lnTo>
                      <a:pt x="36" y="2"/>
                    </a:lnTo>
                    <a:lnTo>
                      <a:pt x="32" y="0"/>
                    </a:lnTo>
                    <a:lnTo>
                      <a:pt x="27" y="0"/>
                    </a:lnTo>
                    <a:lnTo>
                      <a:pt x="13" y="0"/>
                    </a:lnTo>
                    <a:lnTo>
                      <a:pt x="8" y="0"/>
                    </a:lnTo>
                    <a:lnTo>
                      <a:pt x="4" y="4"/>
                    </a:lnTo>
                    <a:lnTo>
                      <a:pt x="1" y="8"/>
                    </a:lnTo>
                    <a:lnTo>
                      <a:pt x="0" y="13"/>
                    </a:lnTo>
                    <a:lnTo>
                      <a:pt x="0" y="81"/>
                    </a:lnTo>
                    <a:lnTo>
                      <a:pt x="1" y="87"/>
                    </a:lnTo>
                    <a:lnTo>
                      <a:pt x="4" y="91"/>
                    </a:lnTo>
                    <a:lnTo>
                      <a:pt x="8" y="93"/>
                    </a:lnTo>
                    <a:lnTo>
                      <a:pt x="13" y="95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" name="Freeform 351"/>
              <p:cNvSpPr>
                <a:spLocks/>
              </p:cNvSpPr>
              <p:nvPr/>
            </p:nvSpPr>
            <p:spPr bwMode="auto">
              <a:xfrm>
                <a:off x="7113023" y="2288444"/>
                <a:ext cx="81035" cy="237326"/>
              </a:xfrm>
              <a:custGeom>
                <a:avLst/>
                <a:gdLst>
                  <a:gd name="T0" fmla="*/ 2147483646 w 42"/>
                  <a:gd name="T1" fmla="*/ 2147483646 h 123"/>
                  <a:gd name="T2" fmla="*/ 2147483646 w 42"/>
                  <a:gd name="T3" fmla="*/ 2147483646 h 123"/>
                  <a:gd name="T4" fmla="*/ 2147483646 w 42"/>
                  <a:gd name="T5" fmla="*/ 2147483646 h 123"/>
                  <a:gd name="T6" fmla="*/ 2147483646 w 42"/>
                  <a:gd name="T7" fmla="*/ 2147483646 h 123"/>
                  <a:gd name="T8" fmla="*/ 2147483646 w 42"/>
                  <a:gd name="T9" fmla="*/ 2147483646 h 123"/>
                  <a:gd name="T10" fmla="*/ 2147483646 w 42"/>
                  <a:gd name="T11" fmla="*/ 2147483646 h 123"/>
                  <a:gd name="T12" fmla="*/ 2147483646 w 42"/>
                  <a:gd name="T13" fmla="*/ 2147483646 h 123"/>
                  <a:gd name="T14" fmla="*/ 2147483646 w 42"/>
                  <a:gd name="T15" fmla="*/ 2147483646 h 123"/>
                  <a:gd name="T16" fmla="*/ 2147483646 w 42"/>
                  <a:gd name="T17" fmla="*/ 2147483646 h 123"/>
                  <a:gd name="T18" fmla="*/ 2147483646 w 42"/>
                  <a:gd name="T19" fmla="*/ 2147483646 h 123"/>
                  <a:gd name="T20" fmla="*/ 2147483646 w 42"/>
                  <a:gd name="T21" fmla="*/ 2147483646 h 123"/>
                  <a:gd name="T22" fmla="*/ 2147483646 w 42"/>
                  <a:gd name="T23" fmla="*/ 2147483646 h 123"/>
                  <a:gd name="T24" fmla="*/ 2147483646 w 42"/>
                  <a:gd name="T25" fmla="*/ 0 h 123"/>
                  <a:gd name="T26" fmla="*/ 2147483646 w 42"/>
                  <a:gd name="T27" fmla="*/ 0 h 123"/>
                  <a:gd name="T28" fmla="*/ 2147483646 w 42"/>
                  <a:gd name="T29" fmla="*/ 0 h 123"/>
                  <a:gd name="T30" fmla="*/ 2147483646 w 42"/>
                  <a:gd name="T31" fmla="*/ 2147483646 h 123"/>
                  <a:gd name="T32" fmla="*/ 2147483646 w 42"/>
                  <a:gd name="T33" fmla="*/ 2147483646 h 123"/>
                  <a:gd name="T34" fmla="*/ 2147483646 w 42"/>
                  <a:gd name="T35" fmla="*/ 2147483646 h 123"/>
                  <a:gd name="T36" fmla="*/ 0 w 42"/>
                  <a:gd name="T37" fmla="*/ 2147483646 h 123"/>
                  <a:gd name="T38" fmla="*/ 2147483646 w 42"/>
                  <a:gd name="T39" fmla="*/ 2147483646 h 123"/>
                  <a:gd name="T40" fmla="*/ 2147483646 w 42"/>
                  <a:gd name="T41" fmla="*/ 2147483646 h 123"/>
                  <a:gd name="T42" fmla="*/ 2147483646 w 42"/>
                  <a:gd name="T43" fmla="*/ 2147483646 h 123"/>
                  <a:gd name="T44" fmla="*/ 2147483646 w 42"/>
                  <a:gd name="T45" fmla="*/ 2147483646 h 123"/>
                  <a:gd name="T46" fmla="*/ 2147483646 w 42"/>
                  <a:gd name="T47" fmla="*/ 2147483646 h 123"/>
                  <a:gd name="T48" fmla="*/ 2147483646 w 42"/>
                  <a:gd name="T49" fmla="*/ 2147483646 h 123"/>
                  <a:gd name="T50" fmla="*/ 2147483646 w 42"/>
                  <a:gd name="T51" fmla="*/ 2147483646 h 123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0" t="0" r="r" b="b"/>
                <a:pathLst>
                  <a:path w="42" h="123">
                    <a:moveTo>
                      <a:pt x="15" y="123"/>
                    </a:moveTo>
                    <a:lnTo>
                      <a:pt x="28" y="123"/>
                    </a:lnTo>
                    <a:lnTo>
                      <a:pt x="34" y="121"/>
                    </a:lnTo>
                    <a:lnTo>
                      <a:pt x="38" y="119"/>
                    </a:lnTo>
                    <a:lnTo>
                      <a:pt x="41" y="115"/>
                    </a:lnTo>
                    <a:lnTo>
                      <a:pt x="42" y="109"/>
                    </a:lnTo>
                    <a:lnTo>
                      <a:pt x="42" y="14"/>
                    </a:lnTo>
                    <a:lnTo>
                      <a:pt x="41" y="8"/>
                    </a:lnTo>
                    <a:lnTo>
                      <a:pt x="38" y="4"/>
                    </a:lnTo>
                    <a:lnTo>
                      <a:pt x="34" y="2"/>
                    </a:lnTo>
                    <a:lnTo>
                      <a:pt x="28" y="0"/>
                    </a:lnTo>
                    <a:lnTo>
                      <a:pt x="13" y="0"/>
                    </a:lnTo>
                    <a:lnTo>
                      <a:pt x="8" y="2"/>
                    </a:lnTo>
                    <a:lnTo>
                      <a:pt x="4" y="4"/>
                    </a:lnTo>
                    <a:lnTo>
                      <a:pt x="1" y="8"/>
                    </a:lnTo>
                    <a:lnTo>
                      <a:pt x="0" y="14"/>
                    </a:lnTo>
                    <a:lnTo>
                      <a:pt x="1" y="109"/>
                    </a:lnTo>
                    <a:lnTo>
                      <a:pt x="1" y="115"/>
                    </a:lnTo>
                    <a:lnTo>
                      <a:pt x="5" y="119"/>
                    </a:lnTo>
                    <a:lnTo>
                      <a:pt x="9" y="121"/>
                    </a:lnTo>
                    <a:lnTo>
                      <a:pt x="15" y="123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7" name="Freeform 352"/>
              <p:cNvSpPr>
                <a:spLocks/>
              </p:cNvSpPr>
              <p:nvPr/>
            </p:nvSpPr>
            <p:spPr bwMode="auto">
              <a:xfrm>
                <a:off x="7228787" y="2220913"/>
                <a:ext cx="81035" cy="304858"/>
              </a:xfrm>
              <a:custGeom>
                <a:avLst/>
                <a:gdLst>
                  <a:gd name="T0" fmla="*/ 2147483646 w 42"/>
                  <a:gd name="T1" fmla="*/ 2147483646 h 158"/>
                  <a:gd name="T2" fmla="*/ 2147483646 w 42"/>
                  <a:gd name="T3" fmla="*/ 2147483646 h 158"/>
                  <a:gd name="T4" fmla="*/ 2147483646 w 42"/>
                  <a:gd name="T5" fmla="*/ 2147483646 h 158"/>
                  <a:gd name="T6" fmla="*/ 2147483646 w 42"/>
                  <a:gd name="T7" fmla="*/ 2147483646 h 158"/>
                  <a:gd name="T8" fmla="*/ 2147483646 w 42"/>
                  <a:gd name="T9" fmla="*/ 2147483646 h 158"/>
                  <a:gd name="T10" fmla="*/ 2147483646 w 42"/>
                  <a:gd name="T11" fmla="*/ 2147483646 h 158"/>
                  <a:gd name="T12" fmla="*/ 2147483646 w 42"/>
                  <a:gd name="T13" fmla="*/ 2147483646 h 158"/>
                  <a:gd name="T14" fmla="*/ 2147483646 w 42"/>
                  <a:gd name="T15" fmla="*/ 2147483646 h 158"/>
                  <a:gd name="T16" fmla="*/ 2147483646 w 42"/>
                  <a:gd name="T17" fmla="*/ 2147483646 h 158"/>
                  <a:gd name="T18" fmla="*/ 2147483646 w 42"/>
                  <a:gd name="T19" fmla="*/ 2147483646 h 158"/>
                  <a:gd name="T20" fmla="*/ 2147483646 w 42"/>
                  <a:gd name="T21" fmla="*/ 2147483646 h 158"/>
                  <a:gd name="T22" fmla="*/ 2147483646 w 42"/>
                  <a:gd name="T23" fmla="*/ 2147483646 h 158"/>
                  <a:gd name="T24" fmla="*/ 2147483646 w 42"/>
                  <a:gd name="T25" fmla="*/ 0 h 158"/>
                  <a:gd name="T26" fmla="*/ 2147483646 w 42"/>
                  <a:gd name="T27" fmla="*/ 0 h 158"/>
                  <a:gd name="T28" fmla="*/ 2147483646 w 42"/>
                  <a:gd name="T29" fmla="*/ 0 h 158"/>
                  <a:gd name="T30" fmla="*/ 2147483646 w 42"/>
                  <a:gd name="T31" fmla="*/ 2147483646 h 158"/>
                  <a:gd name="T32" fmla="*/ 2147483646 w 42"/>
                  <a:gd name="T33" fmla="*/ 2147483646 h 158"/>
                  <a:gd name="T34" fmla="*/ 2147483646 w 42"/>
                  <a:gd name="T35" fmla="*/ 2147483646 h 158"/>
                  <a:gd name="T36" fmla="*/ 0 w 42"/>
                  <a:gd name="T37" fmla="*/ 2147483646 h 158"/>
                  <a:gd name="T38" fmla="*/ 0 w 42"/>
                  <a:gd name="T39" fmla="*/ 2147483646 h 158"/>
                  <a:gd name="T40" fmla="*/ 0 w 42"/>
                  <a:gd name="T41" fmla="*/ 2147483646 h 158"/>
                  <a:gd name="T42" fmla="*/ 2147483646 w 42"/>
                  <a:gd name="T43" fmla="*/ 2147483646 h 158"/>
                  <a:gd name="T44" fmla="*/ 2147483646 w 42"/>
                  <a:gd name="T45" fmla="*/ 2147483646 h 158"/>
                  <a:gd name="T46" fmla="*/ 2147483646 w 42"/>
                  <a:gd name="T47" fmla="*/ 2147483646 h 158"/>
                  <a:gd name="T48" fmla="*/ 2147483646 w 42"/>
                  <a:gd name="T49" fmla="*/ 2147483646 h 158"/>
                  <a:gd name="T50" fmla="*/ 2147483646 w 42"/>
                  <a:gd name="T51" fmla="*/ 2147483646 h 158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0" t="0" r="r" b="b"/>
                <a:pathLst>
                  <a:path w="42" h="158">
                    <a:moveTo>
                      <a:pt x="13" y="158"/>
                    </a:moveTo>
                    <a:lnTo>
                      <a:pt x="28" y="158"/>
                    </a:lnTo>
                    <a:lnTo>
                      <a:pt x="34" y="156"/>
                    </a:lnTo>
                    <a:lnTo>
                      <a:pt x="38" y="154"/>
                    </a:lnTo>
                    <a:lnTo>
                      <a:pt x="41" y="150"/>
                    </a:lnTo>
                    <a:lnTo>
                      <a:pt x="42" y="144"/>
                    </a:lnTo>
                    <a:lnTo>
                      <a:pt x="41" y="14"/>
                    </a:lnTo>
                    <a:lnTo>
                      <a:pt x="41" y="8"/>
                    </a:lnTo>
                    <a:lnTo>
                      <a:pt x="36" y="4"/>
                    </a:lnTo>
                    <a:lnTo>
                      <a:pt x="32" y="1"/>
                    </a:lnTo>
                    <a:lnTo>
                      <a:pt x="27" y="0"/>
                    </a:lnTo>
                    <a:lnTo>
                      <a:pt x="13" y="0"/>
                    </a:lnTo>
                    <a:lnTo>
                      <a:pt x="8" y="1"/>
                    </a:lnTo>
                    <a:lnTo>
                      <a:pt x="4" y="4"/>
                    </a:lnTo>
                    <a:lnTo>
                      <a:pt x="1" y="8"/>
                    </a:lnTo>
                    <a:lnTo>
                      <a:pt x="0" y="14"/>
                    </a:lnTo>
                    <a:lnTo>
                      <a:pt x="0" y="144"/>
                    </a:lnTo>
                    <a:lnTo>
                      <a:pt x="1" y="150"/>
                    </a:lnTo>
                    <a:lnTo>
                      <a:pt x="4" y="154"/>
                    </a:lnTo>
                    <a:lnTo>
                      <a:pt x="8" y="156"/>
                    </a:lnTo>
                    <a:lnTo>
                      <a:pt x="13" y="15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" name="Freeform 353"/>
              <p:cNvSpPr>
                <a:spLocks/>
              </p:cNvSpPr>
              <p:nvPr/>
            </p:nvSpPr>
            <p:spPr bwMode="auto">
              <a:xfrm>
                <a:off x="6981824" y="2556642"/>
                <a:ext cx="453408" cy="73320"/>
              </a:xfrm>
              <a:custGeom>
                <a:avLst/>
                <a:gdLst>
                  <a:gd name="T0" fmla="*/ 2147483646 w 235"/>
                  <a:gd name="T1" fmla="*/ 2147483646 h 38"/>
                  <a:gd name="T2" fmla="*/ 2147483646 w 235"/>
                  <a:gd name="T3" fmla="*/ 2147483646 h 38"/>
                  <a:gd name="T4" fmla="*/ 2147483646 w 235"/>
                  <a:gd name="T5" fmla="*/ 2147483646 h 38"/>
                  <a:gd name="T6" fmla="*/ 2147483646 w 235"/>
                  <a:gd name="T7" fmla="*/ 2147483646 h 38"/>
                  <a:gd name="T8" fmla="*/ 2147483646 w 235"/>
                  <a:gd name="T9" fmla="*/ 0 h 38"/>
                  <a:gd name="T10" fmla="*/ 2147483646 w 235"/>
                  <a:gd name="T11" fmla="*/ 0 h 38"/>
                  <a:gd name="T12" fmla="*/ 2147483646 w 235"/>
                  <a:gd name="T13" fmla="*/ 0 h 38"/>
                  <a:gd name="T14" fmla="*/ 2147483646 w 235"/>
                  <a:gd name="T15" fmla="*/ 0 h 38"/>
                  <a:gd name="T16" fmla="*/ 2147483646 w 235"/>
                  <a:gd name="T17" fmla="*/ 2147483646 h 38"/>
                  <a:gd name="T18" fmla="*/ 2147483646 w 235"/>
                  <a:gd name="T19" fmla="*/ 2147483646 h 38"/>
                  <a:gd name="T20" fmla="*/ 2147483646 w 235"/>
                  <a:gd name="T21" fmla="*/ 2147483646 h 38"/>
                  <a:gd name="T22" fmla="*/ 0 w 235"/>
                  <a:gd name="T23" fmla="*/ 2147483646 h 38"/>
                  <a:gd name="T24" fmla="*/ 0 w 235"/>
                  <a:gd name="T25" fmla="*/ 2147483646 h 38"/>
                  <a:gd name="T26" fmla="*/ 0 w 235"/>
                  <a:gd name="T27" fmla="*/ 2147483646 h 38"/>
                  <a:gd name="T28" fmla="*/ 2147483646 w 235"/>
                  <a:gd name="T29" fmla="*/ 2147483646 h 38"/>
                  <a:gd name="T30" fmla="*/ 2147483646 w 235"/>
                  <a:gd name="T31" fmla="*/ 2147483646 h 38"/>
                  <a:gd name="T32" fmla="*/ 2147483646 w 235"/>
                  <a:gd name="T33" fmla="*/ 2147483646 h 38"/>
                  <a:gd name="T34" fmla="*/ 2147483646 w 235"/>
                  <a:gd name="T35" fmla="*/ 2147483646 h 38"/>
                  <a:gd name="T36" fmla="*/ 2147483646 w 235"/>
                  <a:gd name="T37" fmla="*/ 2147483646 h 38"/>
                  <a:gd name="T38" fmla="*/ 2147483646 w 235"/>
                  <a:gd name="T39" fmla="*/ 2147483646 h 38"/>
                  <a:gd name="T40" fmla="*/ 2147483646 w 235"/>
                  <a:gd name="T41" fmla="*/ 2147483646 h 38"/>
                  <a:gd name="T42" fmla="*/ 2147483646 w 235"/>
                  <a:gd name="T43" fmla="*/ 2147483646 h 38"/>
                  <a:gd name="T44" fmla="*/ 2147483646 w 235"/>
                  <a:gd name="T45" fmla="*/ 2147483646 h 38"/>
                  <a:gd name="T46" fmla="*/ 2147483646 w 235"/>
                  <a:gd name="T47" fmla="*/ 2147483646 h 38"/>
                  <a:gd name="T48" fmla="*/ 2147483646 w 235"/>
                  <a:gd name="T49" fmla="*/ 2147483646 h 38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0" t="0" r="r" b="b"/>
                <a:pathLst>
                  <a:path w="235" h="38">
                    <a:moveTo>
                      <a:pt x="234" y="14"/>
                    </a:moveTo>
                    <a:lnTo>
                      <a:pt x="234" y="14"/>
                    </a:lnTo>
                    <a:lnTo>
                      <a:pt x="234" y="8"/>
                    </a:lnTo>
                    <a:lnTo>
                      <a:pt x="231" y="4"/>
                    </a:lnTo>
                    <a:lnTo>
                      <a:pt x="226" y="0"/>
                    </a:lnTo>
                    <a:lnTo>
                      <a:pt x="222" y="0"/>
                    </a:lnTo>
                    <a:lnTo>
                      <a:pt x="13" y="0"/>
                    </a:lnTo>
                    <a:lnTo>
                      <a:pt x="8" y="1"/>
                    </a:lnTo>
                    <a:lnTo>
                      <a:pt x="4" y="4"/>
                    </a:lnTo>
                    <a:lnTo>
                      <a:pt x="1" y="8"/>
                    </a:lnTo>
                    <a:lnTo>
                      <a:pt x="0" y="14"/>
                    </a:lnTo>
                    <a:lnTo>
                      <a:pt x="0" y="26"/>
                    </a:lnTo>
                    <a:lnTo>
                      <a:pt x="1" y="30"/>
                    </a:lnTo>
                    <a:lnTo>
                      <a:pt x="4" y="35"/>
                    </a:lnTo>
                    <a:lnTo>
                      <a:pt x="8" y="38"/>
                    </a:lnTo>
                    <a:lnTo>
                      <a:pt x="13" y="38"/>
                    </a:lnTo>
                    <a:lnTo>
                      <a:pt x="222" y="38"/>
                    </a:lnTo>
                    <a:lnTo>
                      <a:pt x="226" y="37"/>
                    </a:lnTo>
                    <a:lnTo>
                      <a:pt x="231" y="34"/>
                    </a:lnTo>
                    <a:lnTo>
                      <a:pt x="234" y="30"/>
                    </a:lnTo>
                    <a:lnTo>
                      <a:pt x="235" y="25"/>
                    </a:lnTo>
                    <a:lnTo>
                      <a:pt x="234" y="1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34" name="Freeform 354"/>
            <p:cNvSpPr>
              <a:spLocks/>
            </p:cNvSpPr>
            <p:nvPr/>
          </p:nvSpPr>
          <p:spPr bwMode="auto">
            <a:xfrm>
              <a:off x="7334904" y="2288444"/>
              <a:ext cx="79105" cy="237326"/>
            </a:xfrm>
            <a:custGeom>
              <a:avLst/>
              <a:gdLst>
                <a:gd name="T0" fmla="*/ 2147483646 w 41"/>
                <a:gd name="T1" fmla="*/ 2147483646 h 123"/>
                <a:gd name="T2" fmla="*/ 2147483646 w 41"/>
                <a:gd name="T3" fmla="*/ 2147483646 h 123"/>
                <a:gd name="T4" fmla="*/ 2147483646 w 41"/>
                <a:gd name="T5" fmla="*/ 2147483646 h 123"/>
                <a:gd name="T6" fmla="*/ 2147483646 w 41"/>
                <a:gd name="T7" fmla="*/ 2147483646 h 123"/>
                <a:gd name="T8" fmla="*/ 2147483646 w 41"/>
                <a:gd name="T9" fmla="*/ 2147483646 h 123"/>
                <a:gd name="T10" fmla="*/ 2147483646 w 41"/>
                <a:gd name="T11" fmla="*/ 2147483646 h 123"/>
                <a:gd name="T12" fmla="*/ 2147483646 w 41"/>
                <a:gd name="T13" fmla="*/ 2147483646 h 123"/>
                <a:gd name="T14" fmla="*/ 2147483646 w 41"/>
                <a:gd name="T15" fmla="*/ 2147483646 h 123"/>
                <a:gd name="T16" fmla="*/ 2147483646 w 41"/>
                <a:gd name="T17" fmla="*/ 2147483646 h 123"/>
                <a:gd name="T18" fmla="*/ 2147483646 w 41"/>
                <a:gd name="T19" fmla="*/ 2147483646 h 123"/>
                <a:gd name="T20" fmla="*/ 2147483646 w 41"/>
                <a:gd name="T21" fmla="*/ 2147483646 h 123"/>
                <a:gd name="T22" fmla="*/ 2147483646 w 41"/>
                <a:gd name="T23" fmla="*/ 0 h 123"/>
                <a:gd name="T24" fmla="*/ 2147483646 w 41"/>
                <a:gd name="T25" fmla="*/ 0 h 123"/>
                <a:gd name="T26" fmla="*/ 2147483646 w 41"/>
                <a:gd name="T27" fmla="*/ 0 h 123"/>
                <a:gd name="T28" fmla="*/ 2147483646 w 41"/>
                <a:gd name="T29" fmla="*/ 0 h 123"/>
                <a:gd name="T30" fmla="*/ 2147483646 w 41"/>
                <a:gd name="T31" fmla="*/ 0 h 123"/>
                <a:gd name="T32" fmla="*/ 2147483646 w 41"/>
                <a:gd name="T33" fmla="*/ 2147483646 h 123"/>
                <a:gd name="T34" fmla="*/ 0 w 41"/>
                <a:gd name="T35" fmla="*/ 2147483646 h 123"/>
                <a:gd name="T36" fmla="*/ 0 w 41"/>
                <a:gd name="T37" fmla="*/ 2147483646 h 123"/>
                <a:gd name="T38" fmla="*/ 0 w 41"/>
                <a:gd name="T39" fmla="*/ 2147483646 h 123"/>
                <a:gd name="T40" fmla="*/ 0 w 41"/>
                <a:gd name="T41" fmla="*/ 2147483646 h 123"/>
                <a:gd name="T42" fmla="*/ 0 w 41"/>
                <a:gd name="T43" fmla="*/ 2147483646 h 123"/>
                <a:gd name="T44" fmla="*/ 2147483646 w 41"/>
                <a:gd name="T45" fmla="*/ 2147483646 h 123"/>
                <a:gd name="T46" fmla="*/ 2147483646 w 41"/>
                <a:gd name="T47" fmla="*/ 2147483646 h 123"/>
                <a:gd name="T48" fmla="*/ 2147483646 w 41"/>
                <a:gd name="T49" fmla="*/ 2147483646 h 123"/>
                <a:gd name="T50" fmla="*/ 2147483646 w 41"/>
                <a:gd name="T51" fmla="*/ 2147483646 h 123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41" h="123">
                  <a:moveTo>
                    <a:pt x="14" y="123"/>
                  </a:moveTo>
                  <a:lnTo>
                    <a:pt x="28" y="123"/>
                  </a:lnTo>
                  <a:lnTo>
                    <a:pt x="33" y="121"/>
                  </a:lnTo>
                  <a:lnTo>
                    <a:pt x="37" y="119"/>
                  </a:lnTo>
                  <a:lnTo>
                    <a:pt x="40" y="115"/>
                  </a:lnTo>
                  <a:lnTo>
                    <a:pt x="41" y="109"/>
                  </a:lnTo>
                  <a:lnTo>
                    <a:pt x="41" y="13"/>
                  </a:lnTo>
                  <a:lnTo>
                    <a:pt x="40" y="8"/>
                  </a:lnTo>
                  <a:lnTo>
                    <a:pt x="37" y="3"/>
                  </a:lnTo>
                  <a:lnTo>
                    <a:pt x="33" y="0"/>
                  </a:lnTo>
                  <a:lnTo>
                    <a:pt x="28" y="0"/>
                  </a:lnTo>
                  <a:lnTo>
                    <a:pt x="13" y="0"/>
                  </a:lnTo>
                  <a:lnTo>
                    <a:pt x="9" y="0"/>
                  </a:lnTo>
                  <a:lnTo>
                    <a:pt x="3" y="4"/>
                  </a:lnTo>
                  <a:lnTo>
                    <a:pt x="0" y="8"/>
                  </a:lnTo>
                  <a:lnTo>
                    <a:pt x="0" y="14"/>
                  </a:lnTo>
                  <a:lnTo>
                    <a:pt x="0" y="109"/>
                  </a:lnTo>
                  <a:lnTo>
                    <a:pt x="0" y="115"/>
                  </a:lnTo>
                  <a:lnTo>
                    <a:pt x="5" y="119"/>
                  </a:lnTo>
                  <a:lnTo>
                    <a:pt x="9" y="121"/>
                  </a:lnTo>
                  <a:lnTo>
                    <a:pt x="14" y="1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42" name="文本框 22"/>
          <p:cNvSpPr txBox="1">
            <a:spLocks noChangeArrowheads="1"/>
          </p:cNvSpPr>
          <p:nvPr/>
        </p:nvSpPr>
        <p:spPr bwMode="auto">
          <a:xfrm>
            <a:off x="877888" y="2338388"/>
            <a:ext cx="554037" cy="295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>
                <a:solidFill>
                  <a:schemeClr val="bg1"/>
                </a:solidFill>
              </a:rPr>
              <a:t>ADD YOUR TEXT HERE</a:t>
            </a:r>
            <a:endParaRPr lang="zh-CN" altLang="en-US" sz="2400">
              <a:solidFill>
                <a:schemeClr val="bg1"/>
              </a:solidFill>
            </a:endParaRPr>
          </a:p>
        </p:txBody>
      </p:sp>
      <p:sp>
        <p:nvSpPr>
          <p:cNvPr id="43" name="文本框 19"/>
          <p:cNvSpPr txBox="1">
            <a:spLocks noChangeArrowheads="1"/>
          </p:cNvSpPr>
          <p:nvPr/>
        </p:nvSpPr>
        <p:spPr bwMode="auto">
          <a:xfrm>
            <a:off x="5362575" y="2152650"/>
            <a:ext cx="13303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000">
                <a:solidFill>
                  <a:schemeClr val="bg1"/>
                </a:solidFill>
              </a:rPr>
              <a:t>TEXT HERE</a:t>
            </a:r>
            <a:endParaRPr lang="zh-CN" altLang="en-US" sz="2000">
              <a:solidFill>
                <a:schemeClr val="bg1"/>
              </a:solidFill>
            </a:endParaRPr>
          </a:p>
        </p:txBody>
      </p:sp>
      <p:sp>
        <p:nvSpPr>
          <p:cNvPr id="44" name="文本框 21"/>
          <p:cNvSpPr txBox="1">
            <a:spLocks noChangeArrowheads="1"/>
          </p:cNvSpPr>
          <p:nvPr/>
        </p:nvSpPr>
        <p:spPr bwMode="auto">
          <a:xfrm>
            <a:off x="3759200" y="2746375"/>
            <a:ext cx="133191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000">
                <a:solidFill>
                  <a:schemeClr val="bg1"/>
                </a:solidFill>
              </a:rPr>
              <a:t>TEXT HERE</a:t>
            </a:r>
            <a:endParaRPr lang="zh-CN" altLang="en-US" sz="2000">
              <a:solidFill>
                <a:schemeClr val="bg1"/>
              </a:solidFill>
            </a:endParaRPr>
          </a:p>
        </p:txBody>
      </p:sp>
      <p:sp>
        <p:nvSpPr>
          <p:cNvPr id="45" name="文本框 22"/>
          <p:cNvSpPr txBox="1">
            <a:spLocks noChangeArrowheads="1"/>
          </p:cNvSpPr>
          <p:nvPr/>
        </p:nvSpPr>
        <p:spPr bwMode="auto">
          <a:xfrm>
            <a:off x="4718050" y="3319463"/>
            <a:ext cx="133191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000">
                <a:solidFill>
                  <a:schemeClr val="bg1"/>
                </a:solidFill>
              </a:rPr>
              <a:t>TEXT HERE</a:t>
            </a:r>
            <a:endParaRPr lang="zh-CN" altLang="en-US" sz="2000">
              <a:solidFill>
                <a:schemeClr val="bg1"/>
              </a:solidFill>
            </a:endParaRPr>
          </a:p>
        </p:txBody>
      </p:sp>
      <p:sp>
        <p:nvSpPr>
          <p:cNvPr id="46" name="文本框 23"/>
          <p:cNvSpPr txBox="1">
            <a:spLocks noChangeArrowheads="1"/>
          </p:cNvSpPr>
          <p:nvPr/>
        </p:nvSpPr>
        <p:spPr bwMode="auto">
          <a:xfrm>
            <a:off x="4451350" y="3908425"/>
            <a:ext cx="133191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000">
                <a:solidFill>
                  <a:schemeClr val="bg1"/>
                </a:solidFill>
              </a:rPr>
              <a:t>TEXT HERE</a:t>
            </a:r>
            <a:endParaRPr lang="zh-CN" altLang="en-US" sz="2000">
              <a:solidFill>
                <a:schemeClr val="bg1"/>
              </a:solidFill>
            </a:endParaRPr>
          </a:p>
        </p:txBody>
      </p:sp>
      <p:sp>
        <p:nvSpPr>
          <p:cNvPr id="47" name="文本框 24"/>
          <p:cNvSpPr txBox="1">
            <a:spLocks noChangeArrowheads="1"/>
          </p:cNvSpPr>
          <p:nvPr/>
        </p:nvSpPr>
        <p:spPr bwMode="auto">
          <a:xfrm>
            <a:off x="3889375" y="4505325"/>
            <a:ext cx="13303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000">
                <a:solidFill>
                  <a:schemeClr val="bg1"/>
                </a:solidFill>
              </a:rPr>
              <a:t>TEXT HERE</a:t>
            </a:r>
            <a:endParaRPr lang="zh-CN" altLang="en-US" sz="2000">
              <a:solidFill>
                <a:schemeClr val="bg1"/>
              </a:solidFill>
            </a:endParaRPr>
          </a:p>
        </p:txBody>
      </p:sp>
      <p:sp>
        <p:nvSpPr>
          <p:cNvPr id="48" name="文本框 25"/>
          <p:cNvSpPr txBox="1">
            <a:spLocks noChangeArrowheads="1"/>
          </p:cNvSpPr>
          <p:nvPr/>
        </p:nvSpPr>
        <p:spPr bwMode="auto">
          <a:xfrm>
            <a:off x="4740275" y="5091113"/>
            <a:ext cx="13303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000">
                <a:solidFill>
                  <a:schemeClr val="bg1"/>
                </a:solidFill>
              </a:rPr>
              <a:t>TEXT HERE</a:t>
            </a:r>
            <a:endParaRPr lang="zh-CN" altLang="en-US" sz="2000">
              <a:solidFill>
                <a:schemeClr val="bg1"/>
              </a:solidFill>
            </a:endParaRPr>
          </a:p>
        </p:txBody>
      </p:sp>
      <p:pic>
        <p:nvPicPr>
          <p:cNvPr id="49" name="图片 48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58040" y="401993"/>
            <a:ext cx="3312778" cy="396794"/>
          </a:xfrm>
          <a:prstGeom prst="rect">
            <a:avLst/>
          </a:prstGeom>
        </p:spPr>
      </p:pic>
      <p:pic>
        <p:nvPicPr>
          <p:cNvPr id="50" name="图片 49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65140" y="1024396"/>
            <a:ext cx="3312778" cy="396794"/>
          </a:xfrm>
          <a:prstGeom prst="rect">
            <a:avLst/>
          </a:prstGeom>
        </p:spPr>
      </p:pic>
      <p:sp>
        <p:nvSpPr>
          <p:cNvPr id="51" name="文本框 50"/>
          <p:cNvSpPr txBox="1"/>
          <p:nvPr/>
        </p:nvSpPr>
        <p:spPr>
          <a:xfrm>
            <a:off x="4793773" y="642462"/>
            <a:ext cx="32920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/>
                    </a:gs>
                  </a:gsLst>
                  <a:lin ang="7800000" scaled="0"/>
                </a:gra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POWER POINT DESIGN</a:t>
            </a:r>
            <a:endParaRPr lang="zh-CN" altLang="en-US" sz="2000" dirty="0">
              <a:gradFill>
                <a:gsLst>
                  <a:gs pos="0">
                    <a:schemeClr val="bg1">
                      <a:lumMod val="50000"/>
                    </a:schemeClr>
                  </a:gs>
                  <a:gs pos="100000">
                    <a:schemeClr val="bg1"/>
                  </a:gs>
                </a:gsLst>
                <a:lin ang="7800000" scaled="0"/>
              </a:gra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271" y="496155"/>
            <a:ext cx="11550316" cy="5423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265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82296" y="1911677"/>
            <a:ext cx="12192000" cy="3367314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32000">
                <a:schemeClr val="tx1">
                  <a:alpha val="50000"/>
                </a:scheme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等腰三角形 2"/>
          <p:cNvSpPr/>
          <p:nvPr/>
        </p:nvSpPr>
        <p:spPr>
          <a:xfrm rot="5400000">
            <a:off x="3802741" y="2583543"/>
            <a:ext cx="580571" cy="435428"/>
          </a:xfrm>
          <a:prstGeom prst="triangle">
            <a:avLst/>
          </a:prstGeom>
          <a:solidFill>
            <a:srgbClr val="94322B">
              <a:alpha val="20000"/>
            </a:srgbClr>
          </a:solidFill>
          <a:ln>
            <a:solidFill>
              <a:schemeClr val="bg1"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等腰三角形 10"/>
          <p:cNvSpPr/>
          <p:nvPr/>
        </p:nvSpPr>
        <p:spPr>
          <a:xfrm rot="5400000">
            <a:off x="3802741" y="4071259"/>
            <a:ext cx="580571" cy="435428"/>
          </a:xfrm>
          <a:prstGeom prst="triangle">
            <a:avLst/>
          </a:prstGeom>
          <a:solidFill>
            <a:srgbClr val="94322B">
              <a:alpha val="20000"/>
            </a:srgbClr>
          </a:solidFill>
          <a:ln>
            <a:solidFill>
              <a:schemeClr val="bg1"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等腰三角形 11"/>
          <p:cNvSpPr/>
          <p:nvPr/>
        </p:nvSpPr>
        <p:spPr>
          <a:xfrm rot="5400000">
            <a:off x="7932056" y="2583544"/>
            <a:ext cx="580571" cy="435428"/>
          </a:xfrm>
          <a:prstGeom prst="triangle">
            <a:avLst/>
          </a:prstGeom>
          <a:solidFill>
            <a:srgbClr val="94322B">
              <a:alpha val="20000"/>
            </a:srgbClr>
          </a:solidFill>
          <a:ln>
            <a:solidFill>
              <a:schemeClr val="bg1"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等腰三角形 12"/>
          <p:cNvSpPr/>
          <p:nvPr/>
        </p:nvSpPr>
        <p:spPr>
          <a:xfrm rot="5400000">
            <a:off x="7932056" y="4071260"/>
            <a:ext cx="580571" cy="435428"/>
          </a:xfrm>
          <a:prstGeom prst="triangle">
            <a:avLst/>
          </a:prstGeom>
          <a:solidFill>
            <a:srgbClr val="94322B">
              <a:alpha val="20000"/>
            </a:srgbClr>
          </a:solidFill>
          <a:ln>
            <a:solidFill>
              <a:schemeClr val="bg1"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841827" y="3147498"/>
            <a:ext cx="24529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CONTENT</a:t>
            </a:r>
            <a:endParaRPr lang="zh-CN" altLang="en-US" sz="36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526642" y="2246936"/>
            <a:ext cx="193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chemeClr val="bg1"/>
                </a:solidFill>
              </a:rPr>
              <a:t>Blue Planet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4909456" y="2815771"/>
            <a:ext cx="8091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solidFill>
                  <a:srgbClr val="94322B"/>
                </a:solidFill>
                <a:latin typeface="Albertus Extra Bold" panose="020E0802040304020204" pitchFamily="34" charset="0"/>
              </a:rPr>
              <a:t>01</a:t>
            </a:r>
            <a:endParaRPr lang="zh-CN" altLang="en-US" sz="2800" dirty="0">
              <a:solidFill>
                <a:srgbClr val="94322B"/>
              </a:solidFill>
              <a:latin typeface="Albertus Extra Bold" panose="020E0802040304020204" pitchFamily="34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8743040" y="2368620"/>
            <a:ext cx="193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chemeClr val="bg1"/>
                </a:solidFill>
              </a:rPr>
              <a:t>Green Power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9125854" y="2830285"/>
            <a:ext cx="8091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solidFill>
                  <a:srgbClr val="94322B"/>
                </a:solidFill>
                <a:latin typeface="Albertus Extra Bold" panose="020E0802040304020204" pitchFamily="34" charset="0"/>
              </a:rPr>
              <a:t>02</a:t>
            </a:r>
            <a:endParaRPr lang="zh-CN" altLang="en-US" sz="2800" dirty="0">
              <a:solidFill>
                <a:srgbClr val="94322B"/>
              </a:solidFill>
              <a:latin typeface="Albertus Extra Bold" panose="020E0802040304020204" pitchFamily="34" charset="0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4526642" y="3907826"/>
            <a:ext cx="193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chemeClr val="bg1"/>
                </a:solidFill>
              </a:rPr>
              <a:t>Blue Ocean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4909456" y="4369491"/>
            <a:ext cx="8091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solidFill>
                  <a:srgbClr val="94322B"/>
                </a:solidFill>
                <a:latin typeface="Albertus Extra Bold" panose="020E0802040304020204" pitchFamily="34" charset="0"/>
              </a:rPr>
              <a:t>03</a:t>
            </a:r>
            <a:endParaRPr lang="zh-CN" altLang="en-US" sz="2800" dirty="0">
              <a:solidFill>
                <a:srgbClr val="94322B"/>
              </a:solidFill>
              <a:latin typeface="Albertus Extra Bold" panose="020E0802040304020204" pitchFamily="34" charset="0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8743040" y="3895108"/>
            <a:ext cx="193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chemeClr val="bg1"/>
                </a:solidFill>
              </a:rPr>
              <a:t>Smart Live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9178468" y="4369491"/>
            <a:ext cx="8091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solidFill>
                  <a:srgbClr val="94322B"/>
                </a:solidFill>
                <a:latin typeface="Albertus Extra Bold" panose="020E0802040304020204" pitchFamily="34" charset="0"/>
              </a:rPr>
              <a:t>04</a:t>
            </a:r>
            <a:endParaRPr lang="zh-CN" altLang="en-US" sz="2800" dirty="0">
              <a:solidFill>
                <a:srgbClr val="94322B"/>
              </a:solidFill>
              <a:latin typeface="Albertus Extra Bold" panose="020E08020403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4612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直角三角形 19"/>
          <p:cNvSpPr/>
          <p:nvPr/>
        </p:nvSpPr>
        <p:spPr>
          <a:xfrm rot="9399340">
            <a:off x="3628177" y="2495740"/>
            <a:ext cx="5095542" cy="2425837"/>
          </a:xfrm>
          <a:prstGeom prst="rtTriangle">
            <a:avLst/>
          </a:prstGeom>
          <a:solidFill>
            <a:srgbClr val="A5441D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4317105" y="2362927"/>
            <a:ext cx="3717685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8800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thanks</a:t>
            </a:r>
            <a:endParaRPr lang="zh-CN" altLang="en-US" sz="8800" b="0" cap="none" spc="0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3" name="直角三角形 22"/>
          <p:cNvSpPr/>
          <p:nvPr/>
        </p:nvSpPr>
        <p:spPr>
          <a:xfrm rot="19744246" flipH="1">
            <a:off x="3121571" y="1572555"/>
            <a:ext cx="4158893" cy="2582625"/>
          </a:xfrm>
          <a:prstGeom prst="rtTriangle">
            <a:avLst/>
          </a:prstGeom>
          <a:solidFill>
            <a:srgbClr val="A5441D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连接符 25"/>
          <p:cNvCxnSpPr/>
          <p:nvPr/>
        </p:nvCxnSpPr>
        <p:spPr>
          <a:xfrm>
            <a:off x="4296348" y="3791881"/>
            <a:ext cx="373091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矩形 27"/>
          <p:cNvSpPr/>
          <p:nvPr/>
        </p:nvSpPr>
        <p:spPr>
          <a:xfrm>
            <a:off x="4017355" y="3909388"/>
            <a:ext cx="4317207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1400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WE ARE THE BEST TEAM&amp;VENTURE ENTREPRENEUR</a:t>
            </a:r>
            <a:endParaRPr lang="zh-CN" altLang="en-US" sz="1400" b="0" cap="none" spc="0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81224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直角三角形 5"/>
          <p:cNvSpPr/>
          <p:nvPr/>
        </p:nvSpPr>
        <p:spPr>
          <a:xfrm rot="9399340">
            <a:off x="3628177" y="2495740"/>
            <a:ext cx="5095542" cy="2425837"/>
          </a:xfrm>
          <a:prstGeom prst="rtTriangle">
            <a:avLst/>
          </a:prstGeom>
          <a:solidFill>
            <a:srgbClr val="A5441D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直角三角形 6"/>
          <p:cNvSpPr/>
          <p:nvPr/>
        </p:nvSpPr>
        <p:spPr>
          <a:xfrm rot="19744246" flipH="1">
            <a:off x="3121571" y="1572555"/>
            <a:ext cx="4158893" cy="2582625"/>
          </a:xfrm>
          <a:prstGeom prst="rtTriangle">
            <a:avLst/>
          </a:prstGeom>
          <a:solidFill>
            <a:srgbClr val="A5441D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709789" y="2349790"/>
            <a:ext cx="6546368" cy="186204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zh-CN" sz="11500" dirty="0" smtClean="0">
                <a:solidFill>
                  <a:schemeClr val="bg1"/>
                </a:solidFill>
                <a:effectLst/>
                <a:latin typeface="华文细黑" panose="02010600040101010101" pitchFamily="2" charset="-122"/>
                <a:ea typeface="华文细黑" panose="02010600040101010101" pitchFamily="2" charset="-122"/>
              </a:rPr>
              <a:t>PART 1</a:t>
            </a:r>
            <a:endParaRPr lang="zh-CN" altLang="en-US" sz="11500" dirty="0">
              <a:solidFill>
                <a:schemeClr val="bg1"/>
              </a:solidFill>
              <a:effectLst/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0757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42000">
              <a:schemeClr val="tx1">
                <a:alpha val="44000"/>
              </a:schemeClr>
            </a:gs>
            <a:gs pos="71000">
              <a:srgbClr val="250D0B"/>
            </a:gs>
            <a:gs pos="100000">
              <a:srgbClr val="4A1916"/>
            </a:gs>
            <a:gs pos="100000">
              <a:srgbClr val="94322B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等腰三角形 22"/>
          <p:cNvSpPr>
            <a:spLocks noChangeArrowheads="1"/>
          </p:cNvSpPr>
          <p:nvPr/>
        </p:nvSpPr>
        <p:spPr bwMode="auto">
          <a:xfrm>
            <a:off x="5677904" y="4258430"/>
            <a:ext cx="809335" cy="1455548"/>
          </a:xfrm>
          <a:prstGeom prst="triangle">
            <a:avLst>
              <a:gd name="adj" fmla="val 51469"/>
            </a:avLst>
          </a:prstGeom>
          <a:solidFill>
            <a:schemeClr val="bg1">
              <a:alpha val="70000"/>
            </a:schemeClr>
          </a:solidFill>
          <a:ln>
            <a:noFill/>
          </a:ln>
          <a:extLst/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zh-CN" sz="18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3" name="等腰三角形 23"/>
          <p:cNvSpPr>
            <a:spLocks noChangeArrowheads="1"/>
          </p:cNvSpPr>
          <p:nvPr/>
        </p:nvSpPr>
        <p:spPr bwMode="auto">
          <a:xfrm>
            <a:off x="7503944" y="4592320"/>
            <a:ext cx="733747" cy="1160908"/>
          </a:xfrm>
          <a:prstGeom prst="triangle">
            <a:avLst>
              <a:gd name="adj" fmla="val 50000"/>
            </a:avLst>
          </a:prstGeom>
          <a:noFill/>
          <a:ln>
            <a:solidFill>
              <a:schemeClr val="bg1"/>
            </a:solidFill>
          </a:ln>
          <a:extLst/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zh-CN" sz="18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42" name="直接连接符 52"/>
          <p:cNvSpPr>
            <a:spLocks noChangeShapeType="1"/>
          </p:cNvSpPr>
          <p:nvPr/>
        </p:nvSpPr>
        <p:spPr bwMode="auto">
          <a:xfrm>
            <a:off x="2314206" y="5753228"/>
            <a:ext cx="7130558" cy="1497"/>
          </a:xfrm>
          <a:prstGeom prst="line">
            <a:avLst/>
          </a:prstGeom>
          <a:noFill/>
          <a:ln w="6350">
            <a:solidFill>
              <a:srgbClr val="D8D8D8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6" name="文本框 58"/>
          <p:cNvSpPr>
            <a:spLocks noChangeArrowheads="1"/>
          </p:cNvSpPr>
          <p:nvPr/>
        </p:nvSpPr>
        <p:spPr bwMode="auto">
          <a:xfrm>
            <a:off x="2507368" y="5846066"/>
            <a:ext cx="75468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TW" altLang="en-US" sz="1800" b="1" dirty="0" smtClean="0">
                <a:solidFill>
                  <a:schemeClr val="bg1"/>
                </a:solidFill>
                <a:latin typeface="微软雅黑 Light" pitchFamily="34" charset="-122"/>
                <a:ea typeface="微软雅黑 Light" pitchFamily="34" charset="-122"/>
                <a:sym typeface="微软雅黑" panose="020B0503020204020204" pitchFamily="34" charset="-122"/>
              </a:rPr>
              <a:t>台中</a:t>
            </a:r>
            <a:endParaRPr lang="zh-CN" altLang="en-US" sz="1800" dirty="0">
              <a:solidFill>
                <a:schemeClr val="bg1"/>
              </a:solidFill>
              <a:latin typeface="微软雅黑 Light" pitchFamily="34" charset="-122"/>
              <a:ea typeface="微软雅黑 Light" pitchFamily="34" charset="-122"/>
            </a:endParaRPr>
          </a:p>
        </p:txBody>
      </p:sp>
      <p:sp>
        <p:nvSpPr>
          <p:cNvPr id="47" name="文本框 58"/>
          <p:cNvSpPr>
            <a:spLocks noChangeArrowheads="1"/>
          </p:cNvSpPr>
          <p:nvPr/>
        </p:nvSpPr>
        <p:spPr bwMode="auto">
          <a:xfrm>
            <a:off x="4058662" y="5879008"/>
            <a:ext cx="75468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800" b="1" dirty="0" smtClean="0">
                <a:solidFill>
                  <a:schemeClr val="bg1"/>
                </a:solidFill>
                <a:latin typeface="微软雅黑 Light" pitchFamily="34" charset="-122"/>
                <a:ea typeface="微软雅黑 Light" pitchFamily="34" charset="-122"/>
                <a:sym typeface="微软雅黑" panose="020B0503020204020204" pitchFamily="34" charset="-122"/>
              </a:rPr>
              <a:t>103</a:t>
            </a:r>
            <a:endParaRPr lang="zh-CN" altLang="en-US" sz="1800" dirty="0">
              <a:solidFill>
                <a:schemeClr val="bg1"/>
              </a:solidFill>
              <a:latin typeface="微软雅黑 Light" pitchFamily="34" charset="-122"/>
              <a:ea typeface="微软雅黑 Light" pitchFamily="34" charset="-122"/>
            </a:endParaRPr>
          </a:p>
        </p:txBody>
      </p:sp>
      <p:sp>
        <p:nvSpPr>
          <p:cNvPr id="48" name="文本框 58"/>
          <p:cNvSpPr>
            <a:spLocks noChangeArrowheads="1"/>
          </p:cNvSpPr>
          <p:nvPr/>
        </p:nvSpPr>
        <p:spPr bwMode="auto">
          <a:xfrm>
            <a:off x="5705231" y="5859851"/>
            <a:ext cx="75468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800" b="1" dirty="0" smtClean="0">
                <a:solidFill>
                  <a:schemeClr val="bg1"/>
                </a:solidFill>
                <a:latin typeface="微软雅黑 Light" pitchFamily="34" charset="-122"/>
                <a:ea typeface="微软雅黑 Light" pitchFamily="34" charset="-122"/>
                <a:sym typeface="微软雅黑" panose="020B0503020204020204" pitchFamily="34" charset="-122"/>
              </a:rPr>
              <a:t>104</a:t>
            </a:r>
            <a:endParaRPr lang="zh-CN" altLang="en-US" sz="1800" dirty="0">
              <a:solidFill>
                <a:schemeClr val="bg1"/>
              </a:solidFill>
              <a:latin typeface="微软雅黑 Light" pitchFamily="34" charset="-122"/>
              <a:ea typeface="微软雅黑 Light" pitchFamily="34" charset="-122"/>
            </a:endParaRPr>
          </a:p>
        </p:txBody>
      </p:sp>
      <p:sp>
        <p:nvSpPr>
          <p:cNvPr id="49" name="文本框 58"/>
          <p:cNvSpPr>
            <a:spLocks noChangeArrowheads="1"/>
          </p:cNvSpPr>
          <p:nvPr/>
        </p:nvSpPr>
        <p:spPr bwMode="auto">
          <a:xfrm>
            <a:off x="7588660" y="5846065"/>
            <a:ext cx="75468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800" dirty="0" smtClean="0">
                <a:solidFill>
                  <a:schemeClr val="bg1"/>
                </a:solidFill>
                <a:latin typeface="微软雅黑 Light" pitchFamily="34" charset="-122"/>
                <a:ea typeface="微软雅黑 Light" pitchFamily="34" charset="-122"/>
              </a:rPr>
              <a:t>105</a:t>
            </a:r>
            <a:endParaRPr lang="zh-CN" altLang="en-US" sz="1800" dirty="0">
              <a:solidFill>
                <a:schemeClr val="bg1"/>
              </a:solidFill>
              <a:latin typeface="微软雅黑 Light" pitchFamily="34" charset="-122"/>
              <a:ea typeface="微软雅黑 Light" pitchFamily="34" charset="-122"/>
            </a:endParaRPr>
          </a:p>
        </p:txBody>
      </p:sp>
      <p:sp>
        <p:nvSpPr>
          <p:cNvPr id="50" name="等腰三角形 22"/>
          <p:cNvSpPr>
            <a:spLocks noChangeArrowheads="1"/>
          </p:cNvSpPr>
          <p:nvPr/>
        </p:nvSpPr>
        <p:spPr bwMode="auto">
          <a:xfrm>
            <a:off x="3996248" y="4114800"/>
            <a:ext cx="911023" cy="1638428"/>
          </a:xfrm>
          <a:prstGeom prst="triangle">
            <a:avLst>
              <a:gd name="adj" fmla="val 50000"/>
            </a:avLst>
          </a:prstGeom>
          <a:noFill/>
          <a:ln>
            <a:solidFill>
              <a:schemeClr val="bg1"/>
            </a:solidFill>
          </a:ln>
          <a:extLst/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zh-CN" sz="18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54" name="文本框 58"/>
          <p:cNvSpPr>
            <a:spLocks noChangeArrowheads="1"/>
          </p:cNvSpPr>
          <p:nvPr/>
        </p:nvSpPr>
        <p:spPr bwMode="auto">
          <a:xfrm>
            <a:off x="9350894" y="5820662"/>
            <a:ext cx="75468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800" dirty="0" smtClean="0">
                <a:solidFill>
                  <a:schemeClr val="bg1"/>
                </a:solidFill>
                <a:latin typeface="微软雅黑 Light" pitchFamily="34" charset="-122"/>
                <a:ea typeface="微软雅黑 Light" pitchFamily="34" charset="-122"/>
              </a:rPr>
              <a:t>106</a:t>
            </a:r>
            <a:endParaRPr lang="zh-CN" altLang="en-US" sz="1800" dirty="0">
              <a:solidFill>
                <a:schemeClr val="bg1"/>
              </a:solidFill>
              <a:latin typeface="微软雅黑 Light" pitchFamily="34" charset="-122"/>
              <a:ea typeface="微软雅黑 Light" pitchFamily="34" charset="-122"/>
            </a:endParaRPr>
          </a:p>
        </p:txBody>
      </p:sp>
      <p:pic>
        <p:nvPicPr>
          <p:cNvPr id="55" name="图片 54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47555" y="544879"/>
            <a:ext cx="3312778" cy="396794"/>
          </a:xfrm>
          <a:prstGeom prst="rect">
            <a:avLst/>
          </a:prstGeom>
        </p:spPr>
      </p:pic>
      <p:pic>
        <p:nvPicPr>
          <p:cNvPr id="56" name="图片 55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31986" y="1439740"/>
            <a:ext cx="3312778" cy="396794"/>
          </a:xfrm>
          <a:prstGeom prst="rect">
            <a:avLst/>
          </a:prstGeom>
        </p:spPr>
      </p:pic>
      <p:sp>
        <p:nvSpPr>
          <p:cNvPr id="57" name="文本框 56"/>
          <p:cNvSpPr txBox="1"/>
          <p:nvPr/>
        </p:nvSpPr>
        <p:spPr>
          <a:xfrm>
            <a:off x="6203311" y="778758"/>
            <a:ext cx="32920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000" b="1" dirty="0" smtClean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/>
                    </a:gs>
                  </a:gsLst>
                  <a:lin ang="7800000" scaled="0"/>
                </a:gra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空氣汙染指標</a:t>
            </a:r>
            <a:endParaRPr lang="zh-CN" altLang="en-US" sz="2000" dirty="0">
              <a:gradFill>
                <a:gsLst>
                  <a:gs pos="0">
                    <a:schemeClr val="bg1">
                      <a:lumMod val="50000"/>
                    </a:schemeClr>
                  </a:gs>
                  <a:gs pos="100000">
                    <a:schemeClr val="bg1"/>
                  </a:gs>
                </a:gsLst>
                <a:lin ang="7800000" scaled="0"/>
              </a:gra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166429" y="-159306"/>
            <a:ext cx="6096000" cy="701730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TW" altLang="en-US" dirty="0"/>
              <a:t>行政區</a:t>
            </a:r>
          </a:p>
          <a:p>
            <a:r>
              <a:rPr lang="zh-TW" altLang="en-US" dirty="0"/>
              <a:t>年 度</a:t>
            </a:r>
          </a:p>
          <a:p>
            <a:r>
              <a:rPr lang="en-US" altLang="zh-TW" dirty="0"/>
              <a:t>103 104 105 106</a:t>
            </a:r>
          </a:p>
          <a:p>
            <a:r>
              <a:rPr lang="zh-TW" altLang="en-US" dirty="0"/>
              <a:t>基隆市</a:t>
            </a:r>
            <a:r>
              <a:rPr lang="en-US" altLang="zh-TW" dirty="0"/>
              <a:t>(1 </a:t>
            </a:r>
            <a:r>
              <a:rPr lang="zh-TW" altLang="en-US" dirty="0"/>
              <a:t>站</a:t>
            </a:r>
            <a:r>
              <a:rPr lang="en-US" altLang="zh-TW" dirty="0"/>
              <a:t>) 64 </a:t>
            </a:r>
            <a:r>
              <a:rPr lang="en-US" altLang="zh-TW" dirty="0" smtClean="0"/>
              <a:t>60 54 55</a:t>
            </a:r>
          </a:p>
          <a:p>
            <a:r>
              <a:rPr lang="zh-TW" altLang="en-US" dirty="0" smtClean="0"/>
              <a:t>臺北市</a:t>
            </a:r>
            <a:r>
              <a:rPr lang="en-US" altLang="zh-TW" dirty="0" smtClean="0"/>
              <a:t>(5 </a:t>
            </a:r>
            <a:r>
              <a:rPr lang="zh-TW" altLang="en-US" dirty="0" smtClean="0"/>
              <a:t>站</a:t>
            </a:r>
            <a:r>
              <a:rPr lang="en-US" altLang="zh-TW" dirty="0" smtClean="0"/>
              <a:t>) 65 60 58 57</a:t>
            </a:r>
          </a:p>
          <a:p>
            <a:r>
              <a:rPr lang="zh-TW" altLang="en-US" dirty="0" smtClean="0"/>
              <a:t>新</a:t>
            </a:r>
            <a:r>
              <a:rPr lang="zh-TW" altLang="en-US" dirty="0"/>
              <a:t>北市</a:t>
            </a:r>
            <a:r>
              <a:rPr lang="en-US" altLang="zh-TW" dirty="0"/>
              <a:t>(9 </a:t>
            </a:r>
            <a:r>
              <a:rPr lang="zh-TW" altLang="en-US" dirty="0"/>
              <a:t>站</a:t>
            </a:r>
            <a:r>
              <a:rPr lang="en-US" altLang="zh-TW" dirty="0"/>
              <a:t>) 71 63 60 60</a:t>
            </a:r>
          </a:p>
          <a:p>
            <a:r>
              <a:rPr lang="zh-TW" altLang="en-US" dirty="0"/>
              <a:t>桃園市</a:t>
            </a:r>
            <a:r>
              <a:rPr lang="en-US" altLang="zh-TW" dirty="0"/>
              <a:t>(4 </a:t>
            </a:r>
            <a:r>
              <a:rPr lang="zh-TW" altLang="en-US" dirty="0"/>
              <a:t>站</a:t>
            </a:r>
            <a:r>
              <a:rPr lang="en-US" altLang="zh-TW" dirty="0"/>
              <a:t>) 74 65 62 60</a:t>
            </a:r>
          </a:p>
          <a:p>
            <a:r>
              <a:rPr lang="zh-TW" altLang="en-US" dirty="0"/>
              <a:t>新竹市</a:t>
            </a:r>
            <a:r>
              <a:rPr lang="en-US" altLang="zh-TW" dirty="0"/>
              <a:t>(1 </a:t>
            </a:r>
            <a:r>
              <a:rPr lang="zh-TW" altLang="en-US" dirty="0"/>
              <a:t>站</a:t>
            </a:r>
            <a:r>
              <a:rPr lang="en-US" altLang="zh-TW" dirty="0"/>
              <a:t>) 70 69 59 57</a:t>
            </a:r>
          </a:p>
          <a:p>
            <a:r>
              <a:rPr lang="zh-TW" altLang="en-US" dirty="0"/>
              <a:t>新竹縣</a:t>
            </a:r>
            <a:r>
              <a:rPr lang="en-US" altLang="zh-TW" dirty="0"/>
              <a:t>(2 </a:t>
            </a:r>
            <a:r>
              <a:rPr lang="zh-TW" altLang="en-US" dirty="0"/>
              <a:t>站</a:t>
            </a:r>
            <a:r>
              <a:rPr lang="en-US" altLang="zh-TW" dirty="0"/>
              <a:t>) 71 62 67 62</a:t>
            </a:r>
          </a:p>
          <a:p>
            <a:r>
              <a:rPr lang="zh-TW" altLang="en-US" dirty="0"/>
              <a:t>苗栗縣</a:t>
            </a:r>
            <a:r>
              <a:rPr lang="en-US" altLang="zh-TW" dirty="0"/>
              <a:t>(2 </a:t>
            </a:r>
            <a:r>
              <a:rPr lang="zh-TW" altLang="en-US" dirty="0"/>
              <a:t>站</a:t>
            </a:r>
            <a:r>
              <a:rPr lang="en-US" altLang="zh-TW" dirty="0"/>
              <a:t>) 74 69 64 </a:t>
            </a:r>
            <a:r>
              <a:rPr lang="en-US" altLang="zh-TW" dirty="0" smtClean="0"/>
              <a:t>62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zh-TW" altLang="en-US" dirty="0" smtClean="0"/>
              <a:t>屏東縣</a:t>
            </a:r>
            <a:r>
              <a:rPr lang="en-US" altLang="zh-TW" dirty="0"/>
              <a:t>(3 </a:t>
            </a:r>
            <a:r>
              <a:rPr lang="zh-TW" altLang="en-US" dirty="0"/>
              <a:t>站</a:t>
            </a:r>
            <a:r>
              <a:rPr lang="en-US" altLang="zh-TW" dirty="0"/>
              <a:t>) 79 72 72 75</a:t>
            </a:r>
          </a:p>
          <a:p>
            <a:r>
              <a:rPr lang="zh-TW" altLang="en-US" dirty="0"/>
              <a:t>宜蘭縣</a:t>
            </a:r>
            <a:r>
              <a:rPr lang="en-US" altLang="zh-TW" dirty="0"/>
              <a:t>(2 </a:t>
            </a:r>
            <a:r>
              <a:rPr lang="zh-TW" altLang="en-US" dirty="0"/>
              <a:t>站</a:t>
            </a:r>
            <a:r>
              <a:rPr lang="en-US" altLang="zh-TW" dirty="0"/>
              <a:t>) 54 50 42 46</a:t>
            </a:r>
          </a:p>
          <a:p>
            <a:r>
              <a:rPr lang="zh-TW" altLang="en-US" dirty="0"/>
              <a:t>花蓮縣</a:t>
            </a:r>
            <a:r>
              <a:rPr lang="en-US" altLang="zh-TW" dirty="0"/>
              <a:t>(1 </a:t>
            </a:r>
            <a:r>
              <a:rPr lang="zh-TW" altLang="en-US" dirty="0"/>
              <a:t>站</a:t>
            </a:r>
            <a:r>
              <a:rPr lang="en-US" altLang="zh-TW" dirty="0"/>
              <a:t>) 42 43 44 42</a:t>
            </a:r>
          </a:p>
          <a:p>
            <a:r>
              <a:rPr lang="zh-TW" altLang="en-US" dirty="0"/>
              <a:t>臺東縣</a:t>
            </a:r>
            <a:r>
              <a:rPr lang="en-US" altLang="zh-TW" dirty="0"/>
              <a:t>(1 </a:t>
            </a:r>
            <a:r>
              <a:rPr lang="zh-TW" altLang="en-US" dirty="0"/>
              <a:t>站</a:t>
            </a:r>
            <a:r>
              <a:rPr lang="en-US" altLang="zh-TW" dirty="0"/>
              <a:t>) 40 38 35 33</a:t>
            </a:r>
          </a:p>
          <a:p>
            <a:r>
              <a:rPr lang="zh-TW" altLang="en-US" dirty="0"/>
              <a:t>澎湖縣</a:t>
            </a:r>
            <a:r>
              <a:rPr lang="en-US" altLang="zh-TW" dirty="0"/>
              <a:t>(1 </a:t>
            </a:r>
            <a:r>
              <a:rPr lang="zh-TW" altLang="en-US" dirty="0"/>
              <a:t>站</a:t>
            </a:r>
            <a:r>
              <a:rPr lang="en-US" altLang="zh-TW" dirty="0"/>
              <a:t>) </a:t>
            </a:r>
            <a:r>
              <a:rPr lang="en-US" altLang="zh-TW" dirty="0" smtClean="0"/>
              <a:t>58 </a:t>
            </a:r>
            <a:r>
              <a:rPr lang="en-US" altLang="zh-TW" dirty="0"/>
              <a:t>59 55 53</a:t>
            </a:r>
          </a:p>
          <a:p>
            <a:r>
              <a:rPr lang="zh-TW" altLang="en-US" dirty="0"/>
              <a:t>連江縣</a:t>
            </a:r>
            <a:r>
              <a:rPr lang="en-US" altLang="zh-TW" dirty="0"/>
              <a:t>(1 </a:t>
            </a:r>
            <a:r>
              <a:rPr lang="zh-TW" altLang="en-US" dirty="0"/>
              <a:t>站</a:t>
            </a:r>
            <a:r>
              <a:rPr lang="en-US" altLang="zh-TW" dirty="0"/>
              <a:t>) 82 78 74 77</a:t>
            </a:r>
          </a:p>
          <a:p>
            <a:r>
              <a:rPr lang="zh-TW" altLang="en-US" dirty="0"/>
              <a:t>金門縣</a:t>
            </a:r>
            <a:r>
              <a:rPr lang="en-US" altLang="zh-TW" dirty="0"/>
              <a:t>(1 </a:t>
            </a:r>
            <a:r>
              <a:rPr lang="zh-TW" altLang="en-US" dirty="0"/>
              <a:t>站</a:t>
            </a:r>
            <a:r>
              <a:rPr lang="en-US" altLang="zh-TW" dirty="0"/>
              <a:t>) 92 83 76 83</a:t>
            </a:r>
            <a:endParaRPr lang="zh-TW" altLang="en-US" dirty="0"/>
          </a:p>
        </p:txBody>
      </p:sp>
      <p:sp>
        <p:nvSpPr>
          <p:cNvPr id="22" name="等腰三角形 22"/>
          <p:cNvSpPr>
            <a:spLocks noChangeArrowheads="1"/>
          </p:cNvSpPr>
          <p:nvPr/>
        </p:nvSpPr>
        <p:spPr bwMode="auto">
          <a:xfrm>
            <a:off x="9083040" y="4754880"/>
            <a:ext cx="645195" cy="998348"/>
          </a:xfrm>
          <a:prstGeom prst="triangle">
            <a:avLst>
              <a:gd name="adj" fmla="val 51469"/>
            </a:avLst>
          </a:prstGeom>
          <a:solidFill>
            <a:schemeClr val="bg1">
              <a:alpha val="70000"/>
            </a:schemeClr>
          </a:solidFill>
          <a:ln>
            <a:noFill/>
          </a:ln>
          <a:extLst/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zh-CN" sz="18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155311" y="2565841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TW" altLang="en-US" b="1" dirty="0">
                <a:solidFill>
                  <a:schemeClr val="bg1"/>
                </a:solidFill>
              </a:rPr>
              <a:t>臺中市</a:t>
            </a:r>
            <a:r>
              <a:rPr lang="en-US" altLang="zh-TW" b="1" dirty="0">
                <a:solidFill>
                  <a:schemeClr val="bg1"/>
                </a:solidFill>
              </a:rPr>
              <a:t>(5 </a:t>
            </a:r>
            <a:r>
              <a:rPr lang="zh-TW" altLang="en-US" b="1" dirty="0">
                <a:solidFill>
                  <a:schemeClr val="bg1"/>
                </a:solidFill>
              </a:rPr>
              <a:t>站</a:t>
            </a:r>
            <a:r>
              <a:rPr lang="en-US" altLang="zh-TW" b="1" dirty="0">
                <a:solidFill>
                  <a:schemeClr val="bg1"/>
                </a:solidFill>
              </a:rPr>
              <a:t>) 81 74 72 68</a:t>
            </a:r>
          </a:p>
          <a:p>
            <a:r>
              <a:rPr lang="zh-TW" altLang="en-US" b="1" dirty="0">
                <a:solidFill>
                  <a:schemeClr val="bg1"/>
                </a:solidFill>
              </a:rPr>
              <a:t>彰化縣</a:t>
            </a:r>
            <a:r>
              <a:rPr lang="en-US" altLang="zh-TW" b="1" dirty="0">
                <a:solidFill>
                  <a:schemeClr val="bg1"/>
                </a:solidFill>
              </a:rPr>
              <a:t>(2 </a:t>
            </a:r>
            <a:r>
              <a:rPr lang="zh-TW" altLang="en-US" b="1" dirty="0">
                <a:solidFill>
                  <a:schemeClr val="bg1"/>
                </a:solidFill>
              </a:rPr>
              <a:t>站</a:t>
            </a:r>
            <a:r>
              <a:rPr lang="en-US" altLang="zh-TW" b="1" dirty="0">
                <a:solidFill>
                  <a:schemeClr val="bg1"/>
                </a:solidFill>
              </a:rPr>
              <a:t>) 88 78 71 69</a:t>
            </a:r>
          </a:p>
          <a:p>
            <a:r>
              <a:rPr lang="zh-TW" altLang="en-US" b="1" dirty="0">
                <a:solidFill>
                  <a:schemeClr val="bg1"/>
                </a:solidFill>
              </a:rPr>
              <a:t>南投縣</a:t>
            </a:r>
            <a:r>
              <a:rPr lang="en-US" altLang="zh-TW" b="1" dirty="0">
                <a:solidFill>
                  <a:schemeClr val="bg1"/>
                </a:solidFill>
              </a:rPr>
              <a:t>(2 </a:t>
            </a:r>
            <a:r>
              <a:rPr lang="zh-TW" altLang="en-US" b="1" dirty="0">
                <a:solidFill>
                  <a:schemeClr val="bg1"/>
                </a:solidFill>
              </a:rPr>
              <a:t>站</a:t>
            </a:r>
            <a:r>
              <a:rPr lang="en-US" altLang="zh-TW" b="1" dirty="0">
                <a:solidFill>
                  <a:schemeClr val="bg1"/>
                </a:solidFill>
              </a:rPr>
              <a:t>) 96 89 80 84</a:t>
            </a:r>
          </a:p>
          <a:p>
            <a:r>
              <a:rPr lang="zh-TW" altLang="en-US" b="1" dirty="0">
                <a:solidFill>
                  <a:schemeClr val="bg1"/>
                </a:solidFill>
              </a:rPr>
              <a:t>雲林縣</a:t>
            </a:r>
            <a:r>
              <a:rPr lang="en-US" altLang="zh-TW" b="1" dirty="0">
                <a:solidFill>
                  <a:schemeClr val="bg1"/>
                </a:solidFill>
              </a:rPr>
              <a:t>(2 </a:t>
            </a:r>
            <a:r>
              <a:rPr lang="zh-TW" altLang="en-US" b="1" dirty="0">
                <a:solidFill>
                  <a:schemeClr val="bg1"/>
                </a:solidFill>
              </a:rPr>
              <a:t>站</a:t>
            </a:r>
            <a:r>
              <a:rPr lang="en-US" altLang="zh-TW" b="1" dirty="0">
                <a:solidFill>
                  <a:schemeClr val="bg1"/>
                </a:solidFill>
              </a:rPr>
              <a:t>) 92 86 83 84</a:t>
            </a:r>
          </a:p>
          <a:p>
            <a:r>
              <a:rPr lang="zh-TW" altLang="en-US" b="1" dirty="0">
                <a:solidFill>
                  <a:schemeClr val="bg1"/>
                </a:solidFill>
              </a:rPr>
              <a:t>嘉義市</a:t>
            </a:r>
            <a:r>
              <a:rPr lang="en-US" altLang="zh-TW" b="1" dirty="0">
                <a:solidFill>
                  <a:schemeClr val="bg1"/>
                </a:solidFill>
              </a:rPr>
              <a:t>(1 </a:t>
            </a:r>
            <a:r>
              <a:rPr lang="zh-TW" altLang="en-US" b="1" dirty="0">
                <a:solidFill>
                  <a:schemeClr val="bg1"/>
                </a:solidFill>
              </a:rPr>
              <a:t>站</a:t>
            </a:r>
            <a:r>
              <a:rPr lang="en-US" altLang="zh-TW" b="1" dirty="0">
                <a:solidFill>
                  <a:schemeClr val="bg1"/>
                </a:solidFill>
              </a:rPr>
              <a:t>) 93 83 82 83</a:t>
            </a:r>
          </a:p>
          <a:p>
            <a:r>
              <a:rPr lang="zh-TW" altLang="en-US" b="1" dirty="0">
                <a:solidFill>
                  <a:schemeClr val="bg1"/>
                </a:solidFill>
              </a:rPr>
              <a:t>嘉義縣</a:t>
            </a:r>
            <a:r>
              <a:rPr lang="en-US" altLang="zh-TW" b="1" dirty="0">
                <a:solidFill>
                  <a:schemeClr val="bg1"/>
                </a:solidFill>
              </a:rPr>
              <a:t>(2 </a:t>
            </a:r>
            <a:r>
              <a:rPr lang="zh-TW" altLang="en-US" b="1" dirty="0">
                <a:solidFill>
                  <a:schemeClr val="bg1"/>
                </a:solidFill>
              </a:rPr>
              <a:t>站</a:t>
            </a:r>
            <a:r>
              <a:rPr lang="en-US" altLang="zh-TW" b="1" dirty="0">
                <a:solidFill>
                  <a:schemeClr val="bg1"/>
                </a:solidFill>
              </a:rPr>
              <a:t>) 89 77 78 77</a:t>
            </a:r>
          </a:p>
          <a:p>
            <a:r>
              <a:rPr lang="zh-TW" altLang="en-US" b="1" dirty="0">
                <a:solidFill>
                  <a:schemeClr val="bg1"/>
                </a:solidFill>
              </a:rPr>
              <a:t>臺南市</a:t>
            </a:r>
            <a:r>
              <a:rPr lang="en-US" altLang="zh-TW" b="1" dirty="0">
                <a:solidFill>
                  <a:schemeClr val="bg1"/>
                </a:solidFill>
              </a:rPr>
              <a:t>(4 </a:t>
            </a:r>
            <a:r>
              <a:rPr lang="zh-TW" altLang="en-US" b="1" dirty="0">
                <a:solidFill>
                  <a:schemeClr val="bg1"/>
                </a:solidFill>
              </a:rPr>
              <a:t>站</a:t>
            </a:r>
            <a:r>
              <a:rPr lang="en-US" altLang="zh-TW" b="1" dirty="0">
                <a:solidFill>
                  <a:schemeClr val="bg1"/>
                </a:solidFill>
              </a:rPr>
              <a:t>) 88 80 80 78</a:t>
            </a:r>
          </a:p>
          <a:p>
            <a:r>
              <a:rPr lang="zh-TW" altLang="en-US" b="1" dirty="0">
                <a:solidFill>
                  <a:schemeClr val="bg1"/>
                </a:solidFill>
              </a:rPr>
              <a:t>高雄市</a:t>
            </a:r>
            <a:r>
              <a:rPr lang="en-US" altLang="zh-TW" b="1" dirty="0">
                <a:solidFill>
                  <a:schemeClr val="bg1"/>
                </a:solidFill>
              </a:rPr>
              <a:t>(8 </a:t>
            </a:r>
            <a:r>
              <a:rPr lang="zh-TW" altLang="en-US" b="1" dirty="0">
                <a:solidFill>
                  <a:schemeClr val="bg1"/>
                </a:solidFill>
              </a:rPr>
              <a:t>站</a:t>
            </a:r>
            <a:r>
              <a:rPr lang="en-US" altLang="zh-TW" b="1" dirty="0">
                <a:solidFill>
                  <a:schemeClr val="bg1"/>
                </a:solidFill>
              </a:rPr>
              <a:t>) 93 84 83 85</a:t>
            </a:r>
          </a:p>
        </p:txBody>
      </p:sp>
    </p:spTree>
    <p:extLst>
      <p:ext uri="{BB962C8B-B14F-4D97-AF65-F5344CB8AC3E}">
        <p14:creationId xmlns:p14="http://schemas.microsoft.com/office/powerpoint/2010/main" val="854194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42000">
              <a:schemeClr val="tx1">
                <a:alpha val="98000"/>
              </a:schemeClr>
            </a:gs>
            <a:gs pos="71000">
              <a:srgbClr val="250D0B"/>
            </a:gs>
            <a:gs pos="100000">
              <a:srgbClr val="4A1916"/>
            </a:gs>
            <a:gs pos="100000">
              <a:srgbClr val="94322B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直接连接符 12"/>
          <p:cNvCxnSpPr/>
          <p:nvPr/>
        </p:nvCxnSpPr>
        <p:spPr>
          <a:xfrm flipV="1">
            <a:off x="0" y="4121150"/>
            <a:ext cx="4305300" cy="0"/>
          </a:xfrm>
          <a:prstGeom prst="line">
            <a:avLst/>
          </a:prstGeom>
          <a:ln w="12700">
            <a:solidFill>
              <a:schemeClr val="bg1"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任意多边形 13"/>
          <p:cNvSpPr/>
          <p:nvPr/>
        </p:nvSpPr>
        <p:spPr>
          <a:xfrm>
            <a:off x="4305300" y="3505522"/>
            <a:ext cx="5543550" cy="978476"/>
          </a:xfrm>
          <a:custGeom>
            <a:avLst/>
            <a:gdLst>
              <a:gd name="connsiteX0" fmla="*/ 0 w 5543550"/>
              <a:gd name="connsiteY0" fmla="*/ 615538 h 978476"/>
              <a:gd name="connsiteX1" fmla="*/ 257175 w 5543550"/>
              <a:gd name="connsiteY1" fmla="*/ 663163 h 978476"/>
              <a:gd name="connsiteX2" fmla="*/ 819150 w 5543550"/>
              <a:gd name="connsiteY2" fmla="*/ 825088 h 978476"/>
              <a:gd name="connsiteX3" fmla="*/ 1543050 w 5543550"/>
              <a:gd name="connsiteY3" fmla="*/ 329788 h 978476"/>
              <a:gd name="connsiteX4" fmla="*/ 2343150 w 5543550"/>
              <a:gd name="connsiteY4" fmla="*/ 558388 h 978476"/>
              <a:gd name="connsiteX5" fmla="*/ 3000375 w 5543550"/>
              <a:gd name="connsiteY5" fmla="*/ 5938 h 978476"/>
              <a:gd name="connsiteX6" fmla="*/ 3714750 w 5543550"/>
              <a:gd name="connsiteY6" fmla="*/ 977488 h 978476"/>
              <a:gd name="connsiteX7" fmla="*/ 4371975 w 5543550"/>
              <a:gd name="connsiteY7" fmla="*/ 196438 h 978476"/>
              <a:gd name="connsiteX8" fmla="*/ 5000625 w 5543550"/>
              <a:gd name="connsiteY8" fmla="*/ 558388 h 978476"/>
              <a:gd name="connsiteX9" fmla="*/ 5543550 w 5543550"/>
              <a:gd name="connsiteY9" fmla="*/ 110713 h 9784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543550" h="978476">
                <a:moveTo>
                  <a:pt x="0" y="615538"/>
                </a:moveTo>
                <a:cubicBezTo>
                  <a:pt x="60325" y="621888"/>
                  <a:pt x="120650" y="628238"/>
                  <a:pt x="257175" y="663163"/>
                </a:cubicBezTo>
                <a:cubicBezTo>
                  <a:pt x="393700" y="698088"/>
                  <a:pt x="604838" y="880650"/>
                  <a:pt x="819150" y="825088"/>
                </a:cubicBezTo>
                <a:cubicBezTo>
                  <a:pt x="1033462" y="769526"/>
                  <a:pt x="1289050" y="374238"/>
                  <a:pt x="1543050" y="329788"/>
                </a:cubicBezTo>
                <a:cubicBezTo>
                  <a:pt x="1797050" y="285338"/>
                  <a:pt x="2100263" y="612363"/>
                  <a:pt x="2343150" y="558388"/>
                </a:cubicBezTo>
                <a:cubicBezTo>
                  <a:pt x="2586037" y="504413"/>
                  <a:pt x="2771775" y="-63912"/>
                  <a:pt x="3000375" y="5938"/>
                </a:cubicBezTo>
                <a:cubicBezTo>
                  <a:pt x="3228975" y="75788"/>
                  <a:pt x="3486150" y="945738"/>
                  <a:pt x="3714750" y="977488"/>
                </a:cubicBezTo>
                <a:cubicBezTo>
                  <a:pt x="3943350" y="1009238"/>
                  <a:pt x="4157663" y="266288"/>
                  <a:pt x="4371975" y="196438"/>
                </a:cubicBezTo>
                <a:cubicBezTo>
                  <a:pt x="4586288" y="126588"/>
                  <a:pt x="4805363" y="572675"/>
                  <a:pt x="5000625" y="558388"/>
                </a:cubicBezTo>
                <a:cubicBezTo>
                  <a:pt x="5195888" y="544100"/>
                  <a:pt x="5392738" y="117063"/>
                  <a:pt x="5543550" y="110713"/>
                </a:cubicBezTo>
              </a:path>
            </a:pathLst>
          </a:custGeom>
          <a:noFill/>
          <a:ln>
            <a:solidFill>
              <a:schemeClr val="bg1">
                <a:alpha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5" name="任意多边形 14"/>
          <p:cNvSpPr/>
          <p:nvPr/>
        </p:nvSpPr>
        <p:spPr>
          <a:xfrm>
            <a:off x="9845675" y="3613150"/>
            <a:ext cx="1658938" cy="527050"/>
          </a:xfrm>
          <a:custGeom>
            <a:avLst/>
            <a:gdLst>
              <a:gd name="connsiteX0" fmla="*/ 0 w 1658983"/>
              <a:gd name="connsiteY0" fmla="*/ 3066 h 528048"/>
              <a:gd name="connsiteX1" fmla="*/ 169817 w 1658983"/>
              <a:gd name="connsiteY1" fmla="*/ 55317 h 528048"/>
              <a:gd name="connsiteX2" fmla="*/ 444137 w 1658983"/>
              <a:gd name="connsiteY2" fmla="*/ 381889 h 528048"/>
              <a:gd name="connsiteX3" fmla="*/ 783771 w 1658983"/>
              <a:gd name="connsiteY3" fmla="*/ 512517 h 528048"/>
              <a:gd name="connsiteX4" fmla="*/ 1214846 w 1658983"/>
              <a:gd name="connsiteY4" fmla="*/ 525580 h 528048"/>
              <a:gd name="connsiteX5" fmla="*/ 1658983 w 1658983"/>
              <a:gd name="connsiteY5" fmla="*/ 512517 h 528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58983" h="528048">
                <a:moveTo>
                  <a:pt x="0" y="3066"/>
                </a:moveTo>
                <a:cubicBezTo>
                  <a:pt x="47897" y="-2377"/>
                  <a:pt x="95794" y="-7820"/>
                  <a:pt x="169817" y="55317"/>
                </a:cubicBezTo>
                <a:cubicBezTo>
                  <a:pt x="243840" y="118454"/>
                  <a:pt x="341811" y="305689"/>
                  <a:pt x="444137" y="381889"/>
                </a:cubicBezTo>
                <a:cubicBezTo>
                  <a:pt x="546463" y="458089"/>
                  <a:pt x="655320" y="488569"/>
                  <a:pt x="783771" y="512517"/>
                </a:cubicBezTo>
                <a:cubicBezTo>
                  <a:pt x="912222" y="536465"/>
                  <a:pt x="1068977" y="525580"/>
                  <a:pt x="1214846" y="525580"/>
                </a:cubicBezTo>
                <a:cubicBezTo>
                  <a:pt x="1360715" y="525580"/>
                  <a:pt x="1658983" y="512517"/>
                  <a:pt x="1658983" y="512517"/>
                </a:cubicBezTo>
              </a:path>
            </a:pathLst>
          </a:custGeom>
          <a:noFill/>
          <a:ln>
            <a:solidFill>
              <a:schemeClr val="bg1">
                <a:alpha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cxnSp>
        <p:nvCxnSpPr>
          <p:cNvPr id="16" name="直接连接符 15"/>
          <p:cNvCxnSpPr>
            <a:stCxn id="15" idx="5"/>
          </p:cNvCxnSpPr>
          <p:nvPr/>
        </p:nvCxnSpPr>
        <p:spPr>
          <a:xfrm flipV="1">
            <a:off x="11504613" y="4121150"/>
            <a:ext cx="687387" cy="4763"/>
          </a:xfrm>
          <a:prstGeom prst="line">
            <a:avLst/>
          </a:prstGeom>
          <a:ln w="12700">
            <a:solidFill>
              <a:srgbClr val="6E70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椭圆 16"/>
          <p:cNvSpPr/>
          <p:nvPr/>
        </p:nvSpPr>
        <p:spPr>
          <a:xfrm>
            <a:off x="830263" y="4059238"/>
            <a:ext cx="123825" cy="12382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cxnSp>
        <p:nvCxnSpPr>
          <p:cNvPr id="18" name="直接连接符 17"/>
          <p:cNvCxnSpPr/>
          <p:nvPr/>
        </p:nvCxnSpPr>
        <p:spPr>
          <a:xfrm>
            <a:off x="882650" y="2997200"/>
            <a:ext cx="0" cy="1036638"/>
          </a:xfrm>
          <a:prstGeom prst="line">
            <a:avLst/>
          </a:prstGeom>
          <a:ln>
            <a:solidFill>
              <a:schemeClr val="bg1"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椭圆 18"/>
          <p:cNvSpPr/>
          <p:nvPr/>
        </p:nvSpPr>
        <p:spPr>
          <a:xfrm>
            <a:off x="1112838" y="4059238"/>
            <a:ext cx="123825" cy="12382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cxnSp>
        <p:nvCxnSpPr>
          <p:cNvPr id="20" name="直接连接符 19"/>
          <p:cNvCxnSpPr/>
          <p:nvPr/>
        </p:nvCxnSpPr>
        <p:spPr>
          <a:xfrm>
            <a:off x="1174750" y="4140200"/>
            <a:ext cx="0" cy="1039813"/>
          </a:xfrm>
          <a:prstGeom prst="line">
            <a:avLst/>
          </a:prstGeom>
          <a:ln>
            <a:solidFill>
              <a:schemeClr val="bg1"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椭圆 20"/>
          <p:cNvSpPr/>
          <p:nvPr/>
        </p:nvSpPr>
        <p:spPr>
          <a:xfrm>
            <a:off x="3054350" y="4070350"/>
            <a:ext cx="123825" cy="12382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2" name="椭圆 21"/>
          <p:cNvSpPr/>
          <p:nvPr/>
        </p:nvSpPr>
        <p:spPr>
          <a:xfrm>
            <a:off x="8912225" y="3741738"/>
            <a:ext cx="122238" cy="12382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3" name="椭圆 22"/>
          <p:cNvSpPr/>
          <p:nvPr/>
        </p:nvSpPr>
        <p:spPr>
          <a:xfrm>
            <a:off x="5815013" y="3794125"/>
            <a:ext cx="123825" cy="12382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cxnSp>
        <p:nvCxnSpPr>
          <p:cNvPr id="24" name="直接连接符 23"/>
          <p:cNvCxnSpPr/>
          <p:nvPr/>
        </p:nvCxnSpPr>
        <p:spPr>
          <a:xfrm>
            <a:off x="3106738" y="4179888"/>
            <a:ext cx="0" cy="1039812"/>
          </a:xfrm>
          <a:prstGeom prst="line">
            <a:avLst/>
          </a:prstGeom>
          <a:ln>
            <a:solidFill>
              <a:schemeClr val="bg1"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>
            <a:off x="5876155" y="2797134"/>
            <a:ext cx="0" cy="1038225"/>
          </a:xfrm>
          <a:prstGeom prst="line">
            <a:avLst/>
          </a:prstGeom>
          <a:ln>
            <a:solidFill>
              <a:schemeClr val="bg1"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>
            <a:off x="8977313" y="2757488"/>
            <a:ext cx="0" cy="1036637"/>
          </a:xfrm>
          <a:prstGeom prst="line">
            <a:avLst/>
          </a:prstGeom>
          <a:ln>
            <a:solidFill>
              <a:schemeClr val="bg1"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/>
          <p:cNvSpPr txBox="1"/>
          <p:nvPr/>
        </p:nvSpPr>
        <p:spPr>
          <a:xfrm>
            <a:off x="3240088" y="4248150"/>
            <a:ext cx="1065212" cy="4603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dirty="0">
                <a:solidFill>
                  <a:schemeClr val="bg1">
                    <a:lumMod val="8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2013</a:t>
            </a:r>
            <a:endParaRPr lang="zh-CN" altLang="en-US" sz="2400" dirty="0">
              <a:solidFill>
                <a:schemeClr val="bg1">
                  <a:lumMod val="8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4" name="文本框 7"/>
          <p:cNvSpPr txBox="1">
            <a:spLocks noChangeArrowheads="1"/>
          </p:cNvSpPr>
          <p:nvPr/>
        </p:nvSpPr>
        <p:spPr bwMode="auto">
          <a:xfrm>
            <a:off x="3263900" y="4659313"/>
            <a:ext cx="203835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fontAlgn="auto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altLang="zh-CN" sz="1200" dirty="0">
                <a:solidFill>
                  <a:schemeClr val="bg1">
                    <a:lumMod val="8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Never put off what you can do today until tomorrow. </a:t>
            </a:r>
            <a:endParaRPr lang="zh-CN" altLang="en-US" sz="1200" dirty="0">
              <a:solidFill>
                <a:schemeClr val="bg1">
                  <a:lumMod val="8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5973763" y="2603072"/>
            <a:ext cx="1065212" cy="4619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dirty="0">
                <a:solidFill>
                  <a:schemeClr val="bg1">
                    <a:lumMod val="8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2014</a:t>
            </a:r>
            <a:endParaRPr lang="zh-CN" altLang="en-US" sz="2400" dirty="0">
              <a:solidFill>
                <a:schemeClr val="bg1">
                  <a:lumMod val="8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6" name="文本框 7"/>
          <p:cNvSpPr txBox="1">
            <a:spLocks noChangeArrowheads="1"/>
          </p:cNvSpPr>
          <p:nvPr/>
        </p:nvSpPr>
        <p:spPr bwMode="auto">
          <a:xfrm>
            <a:off x="5997575" y="3014235"/>
            <a:ext cx="203835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fontAlgn="auto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altLang="zh-CN" sz="1200" dirty="0">
                <a:solidFill>
                  <a:schemeClr val="bg1">
                    <a:lumMod val="8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Never put off what you can do today until tomorrow. </a:t>
            </a:r>
            <a:endParaRPr lang="zh-CN" altLang="en-US" sz="1200" dirty="0">
              <a:solidFill>
                <a:schemeClr val="bg1">
                  <a:lumMod val="8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9034463" y="2457450"/>
            <a:ext cx="1065212" cy="4619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dirty="0">
                <a:solidFill>
                  <a:schemeClr val="bg1">
                    <a:lumMod val="8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2015</a:t>
            </a:r>
            <a:endParaRPr lang="zh-CN" altLang="en-US" sz="2400" dirty="0">
              <a:solidFill>
                <a:schemeClr val="bg1">
                  <a:lumMod val="8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39" name="图片 38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65140" y="341548"/>
            <a:ext cx="3312778" cy="396794"/>
          </a:xfrm>
          <a:prstGeom prst="rect">
            <a:avLst/>
          </a:prstGeom>
        </p:spPr>
      </p:pic>
      <p:pic>
        <p:nvPicPr>
          <p:cNvPr id="40" name="图片 39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65140" y="1024396"/>
            <a:ext cx="3312778" cy="396794"/>
          </a:xfrm>
          <a:prstGeom prst="rect">
            <a:avLst/>
          </a:prstGeom>
        </p:spPr>
      </p:pic>
      <p:sp>
        <p:nvSpPr>
          <p:cNvPr id="41" name="文本框 40"/>
          <p:cNvSpPr txBox="1"/>
          <p:nvPr/>
        </p:nvSpPr>
        <p:spPr>
          <a:xfrm>
            <a:off x="5367741" y="500509"/>
            <a:ext cx="32920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 smtClean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/>
                    </a:gs>
                  </a:gsLst>
                  <a:lin ang="7800000" scaled="0"/>
                </a:gra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海水溫度</a:t>
            </a:r>
            <a:r>
              <a:rPr lang="en-US" altLang="zh-CN" sz="2400" b="1" dirty="0" smtClean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/>
                    </a:gs>
                  </a:gsLst>
                  <a:lin ang="7800000" scaled="0"/>
                </a:gra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endParaRPr lang="zh-CN" altLang="en-US" sz="2400" b="1" dirty="0">
              <a:gradFill>
                <a:gsLst>
                  <a:gs pos="0">
                    <a:schemeClr val="bg1">
                      <a:lumMod val="50000"/>
                    </a:schemeClr>
                  </a:gs>
                  <a:gs pos="100000">
                    <a:schemeClr val="bg1"/>
                  </a:gs>
                </a:gsLst>
                <a:lin ang="7800000" scaled="0"/>
              </a:gra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8507" y="951706"/>
            <a:ext cx="8524875" cy="543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445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9" grpId="0" animBg="1"/>
      <p:bldP spid="21" grpId="0" animBg="1"/>
      <p:bldP spid="22" grpId="0" animBg="1"/>
      <p:bldP spid="23" grpId="0" animBg="1"/>
      <p:bldP spid="31" grpId="0"/>
      <p:bldP spid="34" grpId="0"/>
      <p:bldP spid="35" grpId="0"/>
      <p:bldP spid="36" grpId="0"/>
      <p:bldP spid="3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42000">
              <a:schemeClr val="tx1">
                <a:alpha val="98000"/>
              </a:schemeClr>
            </a:gs>
            <a:gs pos="71000">
              <a:srgbClr val="250D0B"/>
            </a:gs>
            <a:gs pos="100000">
              <a:srgbClr val="4A1916"/>
            </a:gs>
            <a:gs pos="100000">
              <a:srgbClr val="94322B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椭圆 31"/>
          <p:cNvSpPr/>
          <p:nvPr/>
        </p:nvSpPr>
        <p:spPr>
          <a:xfrm>
            <a:off x="1987550" y="4213225"/>
            <a:ext cx="123825" cy="122238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016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2711450" y="3933825"/>
            <a:ext cx="123825" cy="122238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016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3446463" y="3562350"/>
            <a:ext cx="123825" cy="12382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016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4178300" y="3836988"/>
            <a:ext cx="123825" cy="12223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016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1" name="文本框 40"/>
          <p:cNvSpPr txBox="1"/>
          <p:nvPr/>
        </p:nvSpPr>
        <p:spPr>
          <a:xfrm>
            <a:off x="1809750" y="5272088"/>
            <a:ext cx="601663" cy="3381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600" dirty="0">
                <a:solidFill>
                  <a:schemeClr val="bg1">
                    <a:lumMod val="8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</a:t>
            </a:r>
            <a:r>
              <a:rPr lang="zh-CN" altLang="en-US" sz="1600" dirty="0">
                <a:solidFill>
                  <a:schemeClr val="bg1">
                    <a:lumMod val="8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月</a:t>
            </a:r>
          </a:p>
        </p:txBody>
      </p:sp>
      <p:sp>
        <p:nvSpPr>
          <p:cNvPr id="42" name="文本框 41"/>
          <p:cNvSpPr txBox="1"/>
          <p:nvPr/>
        </p:nvSpPr>
        <p:spPr>
          <a:xfrm>
            <a:off x="2551113" y="5272088"/>
            <a:ext cx="601662" cy="3381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600" dirty="0">
                <a:solidFill>
                  <a:schemeClr val="bg1">
                    <a:lumMod val="8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</a:t>
            </a:r>
            <a:r>
              <a:rPr lang="zh-CN" altLang="en-US" sz="1600" dirty="0">
                <a:solidFill>
                  <a:schemeClr val="bg1">
                    <a:lumMod val="8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月</a:t>
            </a:r>
          </a:p>
        </p:txBody>
      </p:sp>
      <p:sp>
        <p:nvSpPr>
          <p:cNvPr id="43" name="文本框 42"/>
          <p:cNvSpPr txBox="1"/>
          <p:nvPr/>
        </p:nvSpPr>
        <p:spPr>
          <a:xfrm>
            <a:off x="3295650" y="5272088"/>
            <a:ext cx="601663" cy="3381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600" dirty="0">
                <a:solidFill>
                  <a:schemeClr val="bg1">
                    <a:lumMod val="8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3</a:t>
            </a:r>
            <a:r>
              <a:rPr lang="zh-CN" altLang="en-US" sz="1600" dirty="0">
                <a:solidFill>
                  <a:schemeClr val="bg1">
                    <a:lumMod val="8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月</a:t>
            </a:r>
          </a:p>
        </p:txBody>
      </p:sp>
      <p:sp>
        <p:nvSpPr>
          <p:cNvPr id="44" name="文本框 43"/>
          <p:cNvSpPr txBox="1"/>
          <p:nvPr/>
        </p:nvSpPr>
        <p:spPr>
          <a:xfrm>
            <a:off x="4035425" y="5272088"/>
            <a:ext cx="601663" cy="3381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600" dirty="0">
                <a:solidFill>
                  <a:schemeClr val="bg1">
                    <a:lumMod val="8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4</a:t>
            </a:r>
            <a:r>
              <a:rPr lang="zh-CN" altLang="en-US" sz="1600" dirty="0">
                <a:solidFill>
                  <a:schemeClr val="bg1">
                    <a:lumMod val="8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月</a:t>
            </a:r>
          </a:p>
        </p:txBody>
      </p:sp>
      <p:sp>
        <p:nvSpPr>
          <p:cNvPr id="45" name="文本框 44"/>
          <p:cNvSpPr txBox="1"/>
          <p:nvPr/>
        </p:nvSpPr>
        <p:spPr>
          <a:xfrm>
            <a:off x="4797425" y="5272088"/>
            <a:ext cx="601663" cy="3381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600" dirty="0">
                <a:solidFill>
                  <a:schemeClr val="bg1">
                    <a:lumMod val="8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5</a:t>
            </a:r>
            <a:r>
              <a:rPr lang="zh-CN" altLang="en-US" sz="1600" dirty="0">
                <a:solidFill>
                  <a:schemeClr val="bg1">
                    <a:lumMod val="8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月</a:t>
            </a:r>
          </a:p>
        </p:txBody>
      </p:sp>
      <p:sp>
        <p:nvSpPr>
          <p:cNvPr id="46" name="文本框 45"/>
          <p:cNvSpPr txBox="1"/>
          <p:nvPr/>
        </p:nvSpPr>
        <p:spPr>
          <a:xfrm>
            <a:off x="5537200" y="5272088"/>
            <a:ext cx="603250" cy="3381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600" dirty="0">
                <a:solidFill>
                  <a:schemeClr val="bg1">
                    <a:lumMod val="8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6</a:t>
            </a:r>
            <a:r>
              <a:rPr lang="zh-CN" altLang="en-US" sz="1600" dirty="0">
                <a:solidFill>
                  <a:schemeClr val="bg1">
                    <a:lumMod val="8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月</a:t>
            </a:r>
          </a:p>
        </p:txBody>
      </p:sp>
      <p:sp>
        <p:nvSpPr>
          <p:cNvPr id="47" name="文本框 46"/>
          <p:cNvSpPr txBox="1"/>
          <p:nvPr/>
        </p:nvSpPr>
        <p:spPr>
          <a:xfrm>
            <a:off x="6283325" y="5272088"/>
            <a:ext cx="601663" cy="3381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600" dirty="0">
                <a:solidFill>
                  <a:schemeClr val="bg1">
                    <a:lumMod val="8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7</a:t>
            </a:r>
            <a:r>
              <a:rPr lang="zh-CN" altLang="en-US" sz="1600" dirty="0">
                <a:solidFill>
                  <a:schemeClr val="bg1">
                    <a:lumMod val="8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月</a:t>
            </a:r>
          </a:p>
        </p:txBody>
      </p:sp>
      <p:sp>
        <p:nvSpPr>
          <p:cNvPr id="48" name="文本框 47"/>
          <p:cNvSpPr txBox="1"/>
          <p:nvPr/>
        </p:nvSpPr>
        <p:spPr>
          <a:xfrm>
            <a:off x="7023100" y="5272088"/>
            <a:ext cx="601663" cy="3381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600" dirty="0">
                <a:solidFill>
                  <a:schemeClr val="bg1">
                    <a:lumMod val="8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8</a:t>
            </a:r>
            <a:r>
              <a:rPr lang="zh-CN" altLang="en-US" sz="1600" dirty="0">
                <a:solidFill>
                  <a:schemeClr val="bg1">
                    <a:lumMod val="8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月</a:t>
            </a:r>
          </a:p>
        </p:txBody>
      </p:sp>
      <p:sp>
        <p:nvSpPr>
          <p:cNvPr id="49" name="文本框 48"/>
          <p:cNvSpPr txBox="1"/>
          <p:nvPr/>
        </p:nvSpPr>
        <p:spPr>
          <a:xfrm>
            <a:off x="7788275" y="5272088"/>
            <a:ext cx="601663" cy="3381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600" dirty="0">
                <a:solidFill>
                  <a:schemeClr val="bg1">
                    <a:lumMod val="8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9</a:t>
            </a:r>
            <a:r>
              <a:rPr lang="zh-CN" altLang="en-US" sz="1600" dirty="0">
                <a:solidFill>
                  <a:schemeClr val="bg1">
                    <a:lumMod val="8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月</a:t>
            </a:r>
          </a:p>
        </p:txBody>
      </p:sp>
      <p:sp>
        <p:nvSpPr>
          <p:cNvPr id="50" name="文本框 49"/>
          <p:cNvSpPr txBox="1"/>
          <p:nvPr/>
        </p:nvSpPr>
        <p:spPr>
          <a:xfrm>
            <a:off x="8529638" y="5272088"/>
            <a:ext cx="601662" cy="3381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600" dirty="0">
                <a:solidFill>
                  <a:schemeClr val="bg1">
                    <a:lumMod val="8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10</a:t>
            </a:r>
            <a:r>
              <a:rPr lang="zh-CN" altLang="en-US" sz="1600" dirty="0">
                <a:solidFill>
                  <a:schemeClr val="bg1">
                    <a:lumMod val="8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月</a:t>
            </a:r>
          </a:p>
        </p:txBody>
      </p:sp>
      <p:sp>
        <p:nvSpPr>
          <p:cNvPr id="51" name="文本框 50"/>
          <p:cNvSpPr txBox="1"/>
          <p:nvPr/>
        </p:nvSpPr>
        <p:spPr>
          <a:xfrm>
            <a:off x="9274175" y="5272088"/>
            <a:ext cx="601663" cy="3381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600" dirty="0">
                <a:solidFill>
                  <a:schemeClr val="bg1">
                    <a:lumMod val="8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11</a:t>
            </a:r>
            <a:r>
              <a:rPr lang="zh-CN" altLang="en-US" sz="1600" dirty="0">
                <a:solidFill>
                  <a:schemeClr val="bg1">
                    <a:lumMod val="8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月</a:t>
            </a:r>
          </a:p>
        </p:txBody>
      </p:sp>
      <p:sp>
        <p:nvSpPr>
          <p:cNvPr id="52" name="文本框 51"/>
          <p:cNvSpPr txBox="1"/>
          <p:nvPr/>
        </p:nvSpPr>
        <p:spPr>
          <a:xfrm>
            <a:off x="10015538" y="5272088"/>
            <a:ext cx="601662" cy="3381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600" dirty="0">
                <a:solidFill>
                  <a:schemeClr val="bg1">
                    <a:lumMod val="8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12</a:t>
            </a:r>
            <a:r>
              <a:rPr lang="zh-CN" altLang="en-US" sz="1600" dirty="0">
                <a:solidFill>
                  <a:schemeClr val="bg1">
                    <a:lumMod val="8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月</a:t>
            </a:r>
          </a:p>
        </p:txBody>
      </p:sp>
      <p:sp>
        <p:nvSpPr>
          <p:cNvPr id="53" name="椭圆 52"/>
          <p:cNvSpPr/>
          <p:nvPr/>
        </p:nvSpPr>
        <p:spPr>
          <a:xfrm>
            <a:off x="4975225" y="3087688"/>
            <a:ext cx="122238" cy="12223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016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5702300" y="3465513"/>
            <a:ext cx="123825" cy="12382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016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55" name="椭圆 54"/>
          <p:cNvSpPr/>
          <p:nvPr/>
        </p:nvSpPr>
        <p:spPr>
          <a:xfrm>
            <a:off x="6459538" y="2625725"/>
            <a:ext cx="123825" cy="12382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016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56" name="椭圆 55"/>
          <p:cNvSpPr/>
          <p:nvPr/>
        </p:nvSpPr>
        <p:spPr>
          <a:xfrm>
            <a:off x="7226300" y="3589338"/>
            <a:ext cx="123825" cy="12382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016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57" name="椭圆 56"/>
          <p:cNvSpPr/>
          <p:nvPr/>
        </p:nvSpPr>
        <p:spPr>
          <a:xfrm>
            <a:off x="8027988" y="3209925"/>
            <a:ext cx="123825" cy="12382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016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58" name="椭圆 57"/>
          <p:cNvSpPr/>
          <p:nvPr/>
        </p:nvSpPr>
        <p:spPr>
          <a:xfrm>
            <a:off x="8769350" y="2805113"/>
            <a:ext cx="122238" cy="12382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016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59" name="椭圆 58"/>
          <p:cNvSpPr/>
          <p:nvPr/>
        </p:nvSpPr>
        <p:spPr>
          <a:xfrm>
            <a:off x="9439275" y="2528888"/>
            <a:ext cx="122238" cy="12223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016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0" name="椭圆 59"/>
          <p:cNvSpPr/>
          <p:nvPr/>
        </p:nvSpPr>
        <p:spPr>
          <a:xfrm>
            <a:off x="10191750" y="2054225"/>
            <a:ext cx="123825" cy="122238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016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1" name="任意多边形 60"/>
          <p:cNvSpPr/>
          <p:nvPr/>
        </p:nvSpPr>
        <p:spPr>
          <a:xfrm>
            <a:off x="2032000" y="2140858"/>
            <a:ext cx="8216900" cy="2130425"/>
          </a:xfrm>
          <a:custGeom>
            <a:avLst/>
            <a:gdLst>
              <a:gd name="connsiteX0" fmla="*/ 0 w 8216537"/>
              <a:gd name="connsiteY0" fmla="*/ 2129245 h 2129245"/>
              <a:gd name="connsiteX1" fmla="*/ 770708 w 8216537"/>
              <a:gd name="connsiteY1" fmla="*/ 1854925 h 2129245"/>
              <a:gd name="connsiteX2" fmla="*/ 1476103 w 8216537"/>
              <a:gd name="connsiteY2" fmla="*/ 1476102 h 2129245"/>
              <a:gd name="connsiteX3" fmla="*/ 2207623 w 8216537"/>
              <a:gd name="connsiteY3" fmla="*/ 1763485 h 2129245"/>
              <a:gd name="connsiteX4" fmla="*/ 2991394 w 8216537"/>
              <a:gd name="connsiteY4" fmla="*/ 1018902 h 2129245"/>
              <a:gd name="connsiteX5" fmla="*/ 3762103 w 8216537"/>
              <a:gd name="connsiteY5" fmla="*/ 1384662 h 2129245"/>
              <a:gd name="connsiteX6" fmla="*/ 4480560 w 8216537"/>
              <a:gd name="connsiteY6" fmla="*/ 548640 h 2129245"/>
              <a:gd name="connsiteX7" fmla="*/ 5238206 w 8216537"/>
              <a:gd name="connsiteY7" fmla="*/ 1515291 h 2129245"/>
              <a:gd name="connsiteX8" fmla="*/ 6100354 w 8216537"/>
              <a:gd name="connsiteY8" fmla="*/ 1123405 h 2129245"/>
              <a:gd name="connsiteX9" fmla="*/ 6818811 w 8216537"/>
              <a:gd name="connsiteY9" fmla="*/ 718457 h 2129245"/>
              <a:gd name="connsiteX10" fmla="*/ 7524206 w 8216537"/>
              <a:gd name="connsiteY10" fmla="*/ 444137 h 2129245"/>
              <a:gd name="connsiteX11" fmla="*/ 8216537 w 8216537"/>
              <a:gd name="connsiteY11" fmla="*/ 0 h 212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216537" h="2129245">
                <a:moveTo>
                  <a:pt x="0" y="2129245"/>
                </a:moveTo>
                <a:cubicBezTo>
                  <a:pt x="262345" y="2046513"/>
                  <a:pt x="524691" y="1963782"/>
                  <a:pt x="770708" y="1854925"/>
                </a:cubicBezTo>
                <a:cubicBezTo>
                  <a:pt x="1016725" y="1746068"/>
                  <a:pt x="1236617" y="1491342"/>
                  <a:pt x="1476103" y="1476102"/>
                </a:cubicBezTo>
                <a:cubicBezTo>
                  <a:pt x="1715589" y="1460862"/>
                  <a:pt x="1955075" y="1839685"/>
                  <a:pt x="2207623" y="1763485"/>
                </a:cubicBezTo>
                <a:cubicBezTo>
                  <a:pt x="2460171" y="1687285"/>
                  <a:pt x="2732314" y="1082039"/>
                  <a:pt x="2991394" y="1018902"/>
                </a:cubicBezTo>
                <a:cubicBezTo>
                  <a:pt x="3250474" y="955765"/>
                  <a:pt x="3513909" y="1463039"/>
                  <a:pt x="3762103" y="1384662"/>
                </a:cubicBezTo>
                <a:cubicBezTo>
                  <a:pt x="4010297" y="1306285"/>
                  <a:pt x="4234543" y="526869"/>
                  <a:pt x="4480560" y="548640"/>
                </a:cubicBezTo>
                <a:cubicBezTo>
                  <a:pt x="4726577" y="570411"/>
                  <a:pt x="4968240" y="1419497"/>
                  <a:pt x="5238206" y="1515291"/>
                </a:cubicBezTo>
                <a:cubicBezTo>
                  <a:pt x="5508172" y="1611085"/>
                  <a:pt x="5836920" y="1256211"/>
                  <a:pt x="6100354" y="1123405"/>
                </a:cubicBezTo>
                <a:cubicBezTo>
                  <a:pt x="6363788" y="990599"/>
                  <a:pt x="6581502" y="831668"/>
                  <a:pt x="6818811" y="718457"/>
                </a:cubicBezTo>
                <a:cubicBezTo>
                  <a:pt x="7056120" y="605246"/>
                  <a:pt x="7291252" y="563880"/>
                  <a:pt x="7524206" y="444137"/>
                </a:cubicBezTo>
                <a:cubicBezTo>
                  <a:pt x="7757160" y="324394"/>
                  <a:pt x="7986848" y="162197"/>
                  <a:pt x="8216537" y="0"/>
                </a:cubicBezTo>
              </a:path>
            </a:pathLst>
          </a:custGeom>
          <a:noFill/>
          <a:ln>
            <a:solidFill>
              <a:schemeClr val="bg1">
                <a:alpha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2" name="文本框 61"/>
          <p:cNvSpPr txBox="1"/>
          <p:nvPr/>
        </p:nvSpPr>
        <p:spPr>
          <a:xfrm>
            <a:off x="1841500" y="4400550"/>
            <a:ext cx="601663" cy="3381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600" dirty="0">
                <a:solidFill>
                  <a:schemeClr val="bg1">
                    <a:lumMod val="8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15</a:t>
            </a:r>
            <a:endParaRPr lang="zh-CN" altLang="en-US" sz="1600" dirty="0">
              <a:solidFill>
                <a:schemeClr val="bg1">
                  <a:lumMod val="8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2689225" y="4062413"/>
            <a:ext cx="601663" cy="3381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600" dirty="0">
                <a:solidFill>
                  <a:schemeClr val="bg1">
                    <a:lumMod val="8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20</a:t>
            </a:r>
            <a:endParaRPr lang="zh-CN" altLang="en-US" sz="1600" dirty="0">
              <a:solidFill>
                <a:schemeClr val="bg1">
                  <a:lumMod val="8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3311525" y="3730625"/>
            <a:ext cx="601663" cy="3397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600" dirty="0">
                <a:solidFill>
                  <a:schemeClr val="bg1">
                    <a:lumMod val="8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27</a:t>
            </a:r>
            <a:endParaRPr lang="zh-CN" altLang="en-US" sz="1600" dirty="0">
              <a:solidFill>
                <a:schemeClr val="bg1">
                  <a:lumMod val="8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65" name="文本框 64"/>
          <p:cNvSpPr txBox="1"/>
          <p:nvPr/>
        </p:nvSpPr>
        <p:spPr>
          <a:xfrm>
            <a:off x="4122738" y="3959225"/>
            <a:ext cx="603250" cy="3381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600" dirty="0">
                <a:solidFill>
                  <a:schemeClr val="bg1">
                    <a:lumMod val="8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24</a:t>
            </a:r>
            <a:endParaRPr lang="zh-CN" altLang="en-US" sz="1600" dirty="0">
              <a:solidFill>
                <a:schemeClr val="bg1">
                  <a:lumMod val="8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66" name="文本框 65"/>
          <p:cNvSpPr txBox="1"/>
          <p:nvPr/>
        </p:nvSpPr>
        <p:spPr>
          <a:xfrm>
            <a:off x="4949825" y="2767013"/>
            <a:ext cx="601663" cy="3397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600" dirty="0">
                <a:solidFill>
                  <a:schemeClr val="bg1">
                    <a:lumMod val="8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40</a:t>
            </a:r>
            <a:endParaRPr lang="zh-CN" altLang="en-US" sz="1600" dirty="0">
              <a:solidFill>
                <a:schemeClr val="bg1">
                  <a:lumMod val="8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5621338" y="3624263"/>
            <a:ext cx="601662" cy="3397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600" dirty="0">
                <a:solidFill>
                  <a:schemeClr val="bg1">
                    <a:lumMod val="8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32</a:t>
            </a:r>
            <a:endParaRPr lang="zh-CN" altLang="en-US" sz="1600" dirty="0">
              <a:solidFill>
                <a:schemeClr val="bg1">
                  <a:lumMod val="8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68" name="文本框 67"/>
          <p:cNvSpPr txBox="1"/>
          <p:nvPr/>
        </p:nvSpPr>
        <p:spPr>
          <a:xfrm>
            <a:off x="6459538" y="2327275"/>
            <a:ext cx="603250" cy="3381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600" dirty="0">
                <a:solidFill>
                  <a:schemeClr val="bg1">
                    <a:lumMod val="8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55</a:t>
            </a:r>
            <a:endParaRPr lang="zh-CN" altLang="en-US" sz="1600" dirty="0">
              <a:solidFill>
                <a:schemeClr val="bg1">
                  <a:lumMod val="8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69" name="文本框 68"/>
          <p:cNvSpPr txBox="1"/>
          <p:nvPr/>
        </p:nvSpPr>
        <p:spPr>
          <a:xfrm>
            <a:off x="7143750" y="3268663"/>
            <a:ext cx="601663" cy="3381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600" dirty="0">
                <a:solidFill>
                  <a:schemeClr val="bg1">
                    <a:lumMod val="8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31</a:t>
            </a:r>
            <a:endParaRPr lang="zh-CN" altLang="en-US" sz="1600" dirty="0">
              <a:solidFill>
                <a:schemeClr val="bg1">
                  <a:lumMod val="8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70" name="文本框 69"/>
          <p:cNvSpPr txBox="1"/>
          <p:nvPr/>
        </p:nvSpPr>
        <p:spPr>
          <a:xfrm>
            <a:off x="7974013" y="3348038"/>
            <a:ext cx="601662" cy="3381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600" dirty="0">
                <a:solidFill>
                  <a:schemeClr val="bg1">
                    <a:lumMod val="8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35</a:t>
            </a:r>
            <a:endParaRPr lang="zh-CN" altLang="en-US" sz="1600" dirty="0">
              <a:solidFill>
                <a:schemeClr val="bg1">
                  <a:lumMod val="8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71" name="文本框 70"/>
          <p:cNvSpPr txBox="1"/>
          <p:nvPr/>
        </p:nvSpPr>
        <p:spPr>
          <a:xfrm>
            <a:off x="8672513" y="2987675"/>
            <a:ext cx="601662" cy="3381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600" dirty="0">
                <a:solidFill>
                  <a:schemeClr val="bg1">
                    <a:lumMod val="8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43</a:t>
            </a:r>
            <a:endParaRPr lang="zh-CN" altLang="en-US" sz="1600" dirty="0">
              <a:solidFill>
                <a:schemeClr val="bg1">
                  <a:lumMod val="8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72" name="文本框 71"/>
          <p:cNvSpPr txBox="1"/>
          <p:nvPr/>
        </p:nvSpPr>
        <p:spPr>
          <a:xfrm>
            <a:off x="9102725" y="2251075"/>
            <a:ext cx="601663" cy="3381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600" dirty="0">
                <a:solidFill>
                  <a:schemeClr val="bg1">
                    <a:lumMod val="8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52</a:t>
            </a:r>
            <a:endParaRPr lang="zh-CN" altLang="en-US" sz="1600" dirty="0">
              <a:solidFill>
                <a:schemeClr val="bg1">
                  <a:lumMod val="8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73" name="文本框 72"/>
          <p:cNvSpPr txBox="1"/>
          <p:nvPr/>
        </p:nvSpPr>
        <p:spPr>
          <a:xfrm>
            <a:off x="10191750" y="2193925"/>
            <a:ext cx="603250" cy="3397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600" dirty="0">
                <a:solidFill>
                  <a:schemeClr val="bg1">
                    <a:lumMod val="8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61</a:t>
            </a:r>
            <a:endParaRPr lang="zh-CN" altLang="en-US" sz="1600" dirty="0">
              <a:solidFill>
                <a:schemeClr val="bg1">
                  <a:lumMod val="8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74" name="文本框 73"/>
          <p:cNvSpPr txBox="1"/>
          <p:nvPr/>
        </p:nvSpPr>
        <p:spPr>
          <a:xfrm>
            <a:off x="5419725" y="5972175"/>
            <a:ext cx="1725613" cy="3397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dirty="0">
                <a:solidFill>
                  <a:schemeClr val="bg1">
                    <a:lumMod val="8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（单位：亿元）</a:t>
            </a:r>
          </a:p>
        </p:txBody>
      </p:sp>
      <p:pic>
        <p:nvPicPr>
          <p:cNvPr id="75" name="图片 74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58040" y="401993"/>
            <a:ext cx="3312778" cy="396794"/>
          </a:xfrm>
          <a:prstGeom prst="rect">
            <a:avLst/>
          </a:prstGeom>
        </p:spPr>
      </p:pic>
      <p:pic>
        <p:nvPicPr>
          <p:cNvPr id="76" name="图片 75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65140" y="1024396"/>
            <a:ext cx="3312778" cy="396794"/>
          </a:xfrm>
          <a:prstGeom prst="rect">
            <a:avLst/>
          </a:prstGeom>
        </p:spPr>
      </p:pic>
      <p:sp>
        <p:nvSpPr>
          <p:cNvPr id="77" name="文本框 76"/>
          <p:cNvSpPr txBox="1"/>
          <p:nvPr/>
        </p:nvSpPr>
        <p:spPr>
          <a:xfrm>
            <a:off x="5283654" y="311209"/>
            <a:ext cx="32920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smtClean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/>
                    </a:gs>
                  </a:gsLst>
                  <a:lin ang="7800000" scaled="0"/>
                </a:gra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空污的不良</a:t>
            </a:r>
            <a:r>
              <a:rPr lang="zh-TW" altLang="en-US" sz="200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/>
                    </a:gs>
                  </a:gsLst>
                  <a:lin ang="7800000" scaled="0"/>
                </a:gra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結果</a:t>
            </a:r>
            <a:endParaRPr lang="zh-CN" altLang="en-US" sz="2000" dirty="0">
              <a:gradFill>
                <a:gsLst>
                  <a:gs pos="0">
                    <a:schemeClr val="bg1">
                      <a:lumMod val="50000"/>
                    </a:schemeClr>
                  </a:gs>
                  <a:gs pos="100000">
                    <a:schemeClr val="bg1"/>
                  </a:gs>
                </a:gsLst>
                <a:lin ang="7800000" scaled="0"/>
              </a:gra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1028" name="Picture 4" descr="ãå¤§æ°£æº«åº¦ãçåçæå°çµæ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4446" y="952443"/>
            <a:ext cx="7267575" cy="5891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3257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39" grpId="0" animBg="1"/>
      <p:bldP spid="40" grpId="0" animBg="1"/>
      <p:bldP spid="41" grpId="0"/>
      <p:bldP spid="42" grpId="0"/>
      <p:bldP spid="43" grpId="0"/>
      <p:bldP spid="44" grpId="0"/>
      <p:bldP spid="45" grpId="0"/>
      <p:bldP spid="46" grpId="0"/>
      <p:bldP spid="47" grpId="0"/>
      <p:bldP spid="48" grpId="0"/>
      <p:bldP spid="49" grpId="0"/>
      <p:bldP spid="50" grpId="0"/>
      <p:bldP spid="51" grpId="0"/>
      <p:bldP spid="52" grpId="0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2" grpId="0"/>
      <p:bldP spid="63" grpId="0"/>
      <p:bldP spid="64" grpId="0"/>
      <p:bldP spid="65" grpId="0"/>
      <p:bldP spid="66" grpId="0"/>
      <p:bldP spid="67" grpId="0"/>
      <p:bldP spid="68" grpId="0"/>
      <p:bldP spid="69" grpId="0"/>
      <p:bldP spid="70" grpId="0"/>
      <p:bldP spid="71" grpId="0"/>
      <p:bldP spid="72" grpId="0"/>
      <p:bldP spid="73" grpId="0"/>
      <p:bldP spid="7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42000">
              <a:schemeClr val="tx1">
                <a:alpha val="98000"/>
              </a:schemeClr>
            </a:gs>
            <a:gs pos="71000">
              <a:srgbClr val="250D0B"/>
            </a:gs>
            <a:gs pos="100000">
              <a:srgbClr val="4A1916"/>
            </a:gs>
            <a:gs pos="100000">
              <a:srgbClr val="94322B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文本框 74"/>
          <p:cNvSpPr txBox="1">
            <a:spLocks noChangeArrowheads="1"/>
          </p:cNvSpPr>
          <p:nvPr/>
        </p:nvSpPr>
        <p:spPr bwMode="auto">
          <a:xfrm>
            <a:off x="4126548" y="2752150"/>
            <a:ext cx="437737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32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W</a:t>
            </a:r>
            <a:r>
              <a:rPr lang="en-US" altLang="zh-TW" sz="32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HAT</a:t>
            </a:r>
            <a:r>
              <a:rPr lang="zh-TW" altLang="en-US" sz="32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US" altLang="zh-TW" sz="32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IS</a:t>
            </a:r>
            <a:r>
              <a:rPr lang="zh-TW" altLang="en-US" sz="32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US" altLang="zh-TW" sz="32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IMPORTANT</a:t>
            </a:r>
            <a:r>
              <a:rPr lang="en-US" altLang="zh-CN" sz="32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?</a:t>
            </a:r>
            <a:endParaRPr lang="zh-CN" altLang="en-US" sz="32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76" name="文本框 7"/>
          <p:cNvSpPr txBox="1">
            <a:spLocks noChangeArrowheads="1"/>
          </p:cNvSpPr>
          <p:nvPr/>
        </p:nvSpPr>
        <p:spPr bwMode="auto">
          <a:xfrm>
            <a:off x="5114415" y="4220845"/>
            <a:ext cx="4135437" cy="1754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fontAlgn="auto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altLang="zh-CN" sz="1800" dirty="0" smtClean="0">
                <a:solidFill>
                  <a:schemeClr val="bg1">
                    <a:lumMod val="8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Air quality</a:t>
            </a:r>
          </a:p>
          <a:p>
            <a:pPr eaLnBrk="1" fontAlgn="auto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en-US" altLang="zh-CN" sz="1800" dirty="0" smtClean="0">
              <a:solidFill>
                <a:schemeClr val="bg1">
                  <a:lumMod val="8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eaLnBrk="1" fontAlgn="auto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altLang="zh-CN" sz="1800" dirty="0" smtClean="0">
                <a:solidFill>
                  <a:schemeClr val="bg1">
                    <a:lumMod val="8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Air Tempter</a:t>
            </a:r>
          </a:p>
          <a:p>
            <a:pPr eaLnBrk="1" fontAlgn="auto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en-US" altLang="zh-CN" sz="1800" dirty="0" smtClean="0">
              <a:solidFill>
                <a:schemeClr val="bg1">
                  <a:lumMod val="8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eaLnBrk="1" fontAlgn="auto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altLang="zh-CN" sz="1800" dirty="0" smtClean="0">
                <a:solidFill>
                  <a:schemeClr val="bg1">
                    <a:lumMod val="8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Ocean Tempter</a:t>
            </a:r>
            <a:endParaRPr lang="zh-CN" altLang="en-US" sz="1800" dirty="0" smtClean="0">
              <a:solidFill>
                <a:schemeClr val="bg1">
                  <a:lumMod val="8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eaLnBrk="1" fontAlgn="auto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zh-CN" altLang="en-US" sz="1800" dirty="0">
              <a:solidFill>
                <a:schemeClr val="bg1">
                  <a:lumMod val="8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79" name="Freeform 5"/>
          <p:cNvSpPr>
            <a:spLocks noEditPoints="1"/>
          </p:cNvSpPr>
          <p:nvPr/>
        </p:nvSpPr>
        <p:spPr bwMode="auto">
          <a:xfrm>
            <a:off x="4404052" y="3912870"/>
            <a:ext cx="307975" cy="307975"/>
          </a:xfrm>
          <a:custGeom>
            <a:avLst/>
            <a:gdLst>
              <a:gd name="T0" fmla="*/ 501937329 w 189"/>
              <a:gd name="T1" fmla="*/ 475379781 h 189"/>
              <a:gd name="T2" fmla="*/ 355870816 w 189"/>
              <a:gd name="T3" fmla="*/ 331969349 h 189"/>
              <a:gd name="T4" fmla="*/ 403673750 w 189"/>
              <a:gd name="T5" fmla="*/ 201837690 h 189"/>
              <a:gd name="T6" fmla="*/ 201837690 w 189"/>
              <a:gd name="T7" fmla="*/ 0 h 189"/>
              <a:gd name="T8" fmla="*/ 0 w 189"/>
              <a:gd name="T9" fmla="*/ 201837690 h 189"/>
              <a:gd name="T10" fmla="*/ 201837690 w 189"/>
              <a:gd name="T11" fmla="*/ 403673750 h 189"/>
              <a:gd name="T12" fmla="*/ 331969349 w 189"/>
              <a:gd name="T13" fmla="*/ 358526896 h 189"/>
              <a:gd name="T14" fmla="*/ 475379781 w 189"/>
              <a:gd name="T15" fmla="*/ 501937329 h 189"/>
              <a:gd name="T16" fmla="*/ 501937329 w 189"/>
              <a:gd name="T17" fmla="*/ 475379781 h 189"/>
              <a:gd name="T18" fmla="*/ 21245387 w 189"/>
              <a:gd name="T19" fmla="*/ 201837690 h 189"/>
              <a:gd name="T20" fmla="*/ 201837690 w 189"/>
              <a:gd name="T21" fmla="*/ 21245387 h 189"/>
              <a:gd name="T22" fmla="*/ 382428364 w 189"/>
              <a:gd name="T23" fmla="*/ 201837690 h 189"/>
              <a:gd name="T24" fmla="*/ 201837690 w 189"/>
              <a:gd name="T25" fmla="*/ 382428364 h 189"/>
              <a:gd name="T26" fmla="*/ 21245387 w 189"/>
              <a:gd name="T27" fmla="*/ 201837690 h 189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189" h="189">
                <a:moveTo>
                  <a:pt x="189" y="179"/>
                </a:moveTo>
                <a:cubicBezTo>
                  <a:pt x="134" y="125"/>
                  <a:pt x="134" y="125"/>
                  <a:pt x="134" y="125"/>
                </a:cubicBezTo>
                <a:cubicBezTo>
                  <a:pt x="145" y="112"/>
                  <a:pt x="152" y="95"/>
                  <a:pt x="152" y="76"/>
                </a:cubicBezTo>
                <a:cubicBezTo>
                  <a:pt x="152" y="34"/>
                  <a:pt x="118" y="0"/>
                  <a:pt x="76" y="0"/>
                </a:cubicBezTo>
                <a:cubicBezTo>
                  <a:pt x="34" y="0"/>
                  <a:pt x="0" y="34"/>
                  <a:pt x="0" y="76"/>
                </a:cubicBezTo>
                <a:cubicBezTo>
                  <a:pt x="0" y="118"/>
                  <a:pt x="34" y="152"/>
                  <a:pt x="76" y="152"/>
                </a:cubicBezTo>
                <a:cubicBezTo>
                  <a:pt x="94" y="152"/>
                  <a:pt x="111" y="146"/>
                  <a:pt x="125" y="135"/>
                </a:cubicBezTo>
                <a:cubicBezTo>
                  <a:pt x="179" y="189"/>
                  <a:pt x="179" y="189"/>
                  <a:pt x="179" y="189"/>
                </a:cubicBezTo>
                <a:lnTo>
                  <a:pt x="189" y="179"/>
                </a:lnTo>
                <a:close/>
                <a:moveTo>
                  <a:pt x="8" y="76"/>
                </a:moveTo>
                <a:cubicBezTo>
                  <a:pt x="8" y="39"/>
                  <a:pt x="38" y="8"/>
                  <a:pt x="76" y="8"/>
                </a:cubicBezTo>
                <a:cubicBezTo>
                  <a:pt x="113" y="8"/>
                  <a:pt x="144" y="39"/>
                  <a:pt x="144" y="76"/>
                </a:cubicBezTo>
                <a:cubicBezTo>
                  <a:pt x="144" y="114"/>
                  <a:pt x="113" y="144"/>
                  <a:pt x="76" y="144"/>
                </a:cubicBezTo>
                <a:cubicBezTo>
                  <a:pt x="38" y="144"/>
                  <a:pt x="8" y="114"/>
                  <a:pt x="8" y="7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pic>
        <p:nvPicPr>
          <p:cNvPr id="85" name="图片 84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58040" y="401993"/>
            <a:ext cx="3312778" cy="396794"/>
          </a:xfrm>
          <a:prstGeom prst="rect">
            <a:avLst/>
          </a:prstGeom>
        </p:spPr>
      </p:pic>
      <p:pic>
        <p:nvPicPr>
          <p:cNvPr id="86" name="图片 85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65140" y="1024396"/>
            <a:ext cx="3312778" cy="396794"/>
          </a:xfrm>
          <a:prstGeom prst="rect">
            <a:avLst/>
          </a:prstGeom>
        </p:spPr>
      </p:pic>
      <p:sp>
        <p:nvSpPr>
          <p:cNvPr id="87" name="文本框 86"/>
          <p:cNvSpPr txBox="1"/>
          <p:nvPr/>
        </p:nvSpPr>
        <p:spPr>
          <a:xfrm>
            <a:off x="4560378" y="311427"/>
            <a:ext cx="4796982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800" dirty="0" smtClean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/>
                    </a:gs>
                  </a:gsLst>
                  <a:lin ang="7800000" scaled="0"/>
                </a:gra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Turn to red planet</a:t>
            </a:r>
            <a:endParaRPr lang="zh-CN" altLang="en-US" sz="3800" dirty="0">
              <a:gradFill>
                <a:gsLst>
                  <a:gs pos="0">
                    <a:schemeClr val="bg1">
                      <a:lumMod val="50000"/>
                    </a:schemeClr>
                  </a:gs>
                  <a:gs pos="100000">
                    <a:schemeClr val="bg1"/>
                  </a:gs>
                </a:gsLst>
                <a:lin ang="7800000" scaled="0"/>
              </a:gra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37849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/>
      <p:bldP spid="76" grpId="0"/>
      <p:bldP spid="7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直角三角形 5"/>
          <p:cNvSpPr/>
          <p:nvPr/>
        </p:nvSpPr>
        <p:spPr>
          <a:xfrm rot="9399340">
            <a:off x="3628177" y="2495740"/>
            <a:ext cx="5095542" cy="2425837"/>
          </a:xfrm>
          <a:prstGeom prst="rtTriangle">
            <a:avLst/>
          </a:prstGeom>
          <a:solidFill>
            <a:srgbClr val="A5441D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直角三角形 6"/>
          <p:cNvSpPr/>
          <p:nvPr/>
        </p:nvSpPr>
        <p:spPr>
          <a:xfrm rot="19744246" flipH="1">
            <a:off x="3121571" y="1572555"/>
            <a:ext cx="4158893" cy="2582625"/>
          </a:xfrm>
          <a:prstGeom prst="rtTriangle">
            <a:avLst/>
          </a:prstGeom>
          <a:solidFill>
            <a:srgbClr val="A5441D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671689" y="2425990"/>
            <a:ext cx="6546368" cy="186204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zh-CN" sz="11500" dirty="0" smtClean="0">
                <a:solidFill>
                  <a:schemeClr val="bg1"/>
                </a:solidFill>
                <a:effectLst/>
                <a:latin typeface="华文细黑" panose="02010600040101010101" pitchFamily="2" charset="-122"/>
                <a:ea typeface="华文细黑" panose="02010600040101010101" pitchFamily="2" charset="-122"/>
              </a:rPr>
              <a:t>PART 2</a:t>
            </a:r>
            <a:endParaRPr lang="zh-CN" altLang="en-US" sz="11500" dirty="0">
              <a:solidFill>
                <a:schemeClr val="bg1"/>
              </a:solidFill>
              <a:effectLst/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00172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42000">
              <a:schemeClr val="tx1">
                <a:alpha val="98000"/>
              </a:schemeClr>
            </a:gs>
            <a:gs pos="71000">
              <a:srgbClr val="250D0B"/>
            </a:gs>
            <a:gs pos="100000">
              <a:srgbClr val="4A1916"/>
            </a:gs>
            <a:gs pos="100000">
              <a:srgbClr val="94322B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92"/>
          <p:cNvSpPr/>
          <p:nvPr/>
        </p:nvSpPr>
        <p:spPr>
          <a:xfrm>
            <a:off x="8854552" y="4250384"/>
            <a:ext cx="1752083" cy="2769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Get Your Target</a:t>
            </a:r>
          </a:p>
        </p:txBody>
      </p:sp>
      <p:sp>
        <p:nvSpPr>
          <p:cNvPr id="15" name="Oval 87"/>
          <p:cNvSpPr>
            <a:spLocks noChangeAspect="1"/>
          </p:cNvSpPr>
          <p:nvPr/>
        </p:nvSpPr>
        <p:spPr>
          <a:xfrm>
            <a:off x="7497967" y="2451567"/>
            <a:ext cx="1784236" cy="1784236"/>
          </a:xfrm>
          <a:prstGeom prst="ellipse">
            <a:avLst/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b="1" dirty="0" smtClean="0">
                <a:solidFill>
                  <a:schemeClr val="accent1"/>
                </a:solidFill>
                <a:latin typeface="+mj-lt"/>
              </a:rPr>
              <a:t>JAXA</a:t>
            </a:r>
            <a:endParaRPr lang="en-US" sz="3400" b="1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16" name="Oval 32"/>
          <p:cNvSpPr>
            <a:spLocks noChangeAspect="1"/>
          </p:cNvSpPr>
          <p:nvPr/>
        </p:nvSpPr>
        <p:spPr>
          <a:xfrm>
            <a:off x="3306427" y="2451567"/>
            <a:ext cx="1784236" cy="1784236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</a:ln>
          <a:effectLst>
            <a:glow rad="63500">
              <a:schemeClr val="tx1">
                <a:lumMod val="50000"/>
                <a:lumOff val="50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 dirty="0" smtClean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7" name="Oval 71"/>
          <p:cNvSpPr>
            <a:spLocks noChangeAspect="1"/>
          </p:cNvSpPr>
          <p:nvPr/>
        </p:nvSpPr>
        <p:spPr>
          <a:xfrm>
            <a:off x="4523180" y="2304325"/>
            <a:ext cx="2265738" cy="2265738"/>
          </a:xfrm>
          <a:prstGeom prst="ellipse">
            <a:avLst/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+mj-lt"/>
              </a:rPr>
              <a:t>NASA</a:t>
            </a:r>
            <a:endParaRPr lang="en-US" sz="24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latin typeface="+mj-lt"/>
            </a:endParaRPr>
          </a:p>
        </p:txBody>
      </p:sp>
      <p:sp>
        <p:nvSpPr>
          <p:cNvPr id="18" name="Oval 79"/>
          <p:cNvSpPr>
            <a:spLocks noChangeAspect="1"/>
          </p:cNvSpPr>
          <p:nvPr/>
        </p:nvSpPr>
        <p:spPr>
          <a:xfrm>
            <a:off x="6100787" y="2451567"/>
            <a:ext cx="1784236" cy="1784236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</a:ln>
          <a:effectLst>
            <a:glow rad="63500">
              <a:schemeClr val="tx1">
                <a:lumMod val="50000"/>
                <a:lumOff val="50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19" name="Elbow Connector 40"/>
          <p:cNvCxnSpPr/>
          <p:nvPr/>
        </p:nvCxnSpPr>
        <p:spPr>
          <a:xfrm flipV="1">
            <a:off x="8352712" y="1741070"/>
            <a:ext cx="1003681" cy="691317"/>
          </a:xfrm>
          <a:prstGeom prst="bentConnector3">
            <a:avLst>
              <a:gd name="adj1" fmla="val -2255"/>
            </a:avLst>
          </a:prstGeom>
          <a:ln w="19050">
            <a:solidFill>
              <a:schemeClr val="bg1"/>
            </a:solidFill>
            <a:prstDash val="sysDot"/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57"/>
          <p:cNvGrpSpPr/>
          <p:nvPr/>
        </p:nvGrpSpPr>
        <p:grpSpPr>
          <a:xfrm>
            <a:off x="942018" y="4667330"/>
            <a:ext cx="2121024" cy="276998"/>
            <a:chOff x="253971" y="3411732"/>
            <a:chExt cx="1725714" cy="225372"/>
          </a:xfrm>
        </p:grpSpPr>
        <p:sp>
          <p:nvSpPr>
            <p:cNvPr id="21" name="TextBox 43"/>
            <p:cNvSpPr txBox="1"/>
            <p:nvPr/>
          </p:nvSpPr>
          <p:spPr>
            <a:xfrm>
              <a:off x="664833" y="3416692"/>
              <a:ext cx="1314852" cy="13772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vl="0" algn="r" defTabSz="914400">
                <a:spcBef>
                  <a:spcPct val="20000"/>
                </a:spcBef>
                <a:defRPr/>
              </a:pPr>
              <a:endParaRPr lang="en-US" sz="1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22" name="Rectangle 44"/>
            <p:cNvSpPr/>
            <p:nvPr/>
          </p:nvSpPr>
          <p:spPr>
            <a:xfrm>
              <a:off x="253971" y="3411732"/>
              <a:ext cx="1601281" cy="225372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r"/>
              <a:r>
                <a:rPr lang="en-US" b="1" dirty="0" smtClean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Construction</a:t>
              </a:r>
            </a:p>
          </p:txBody>
        </p:sp>
      </p:grpSp>
      <p:cxnSp>
        <p:nvCxnSpPr>
          <p:cNvPr id="23" name="Elbow Connector 45"/>
          <p:cNvCxnSpPr>
            <a:stCxn id="17" idx="4"/>
          </p:cNvCxnSpPr>
          <p:nvPr/>
        </p:nvCxnSpPr>
        <p:spPr>
          <a:xfrm rot="5400000">
            <a:off x="4221330" y="3828796"/>
            <a:ext cx="693453" cy="2175987"/>
          </a:xfrm>
          <a:prstGeom prst="bentConnector2">
            <a:avLst/>
          </a:prstGeom>
          <a:ln w="19050">
            <a:solidFill>
              <a:schemeClr val="bg1"/>
            </a:solidFill>
            <a:prstDash val="sysDot"/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45"/>
          <p:cNvCxnSpPr/>
          <p:nvPr/>
        </p:nvCxnSpPr>
        <p:spPr>
          <a:xfrm rot="5400000" flipV="1">
            <a:off x="7801295" y="3389237"/>
            <a:ext cx="693452" cy="2416744"/>
          </a:xfrm>
          <a:prstGeom prst="bentConnector2">
            <a:avLst/>
          </a:prstGeom>
          <a:ln w="19050">
            <a:solidFill>
              <a:schemeClr val="bg1"/>
            </a:solidFill>
            <a:prstDash val="sysDot"/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58"/>
          <p:cNvGrpSpPr/>
          <p:nvPr/>
        </p:nvGrpSpPr>
        <p:grpSpPr>
          <a:xfrm>
            <a:off x="9167752" y="1421189"/>
            <a:ext cx="2789225" cy="727060"/>
            <a:chOff x="6909899" y="1146570"/>
            <a:chExt cx="2269379" cy="591553"/>
          </a:xfrm>
        </p:grpSpPr>
        <p:sp>
          <p:nvSpPr>
            <p:cNvPr id="26" name="TextBox 51"/>
            <p:cNvSpPr txBox="1"/>
            <p:nvPr/>
          </p:nvSpPr>
          <p:spPr>
            <a:xfrm>
              <a:off x="7174425" y="1600395"/>
              <a:ext cx="1314852" cy="13772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vl="0" defTabSz="914400">
                <a:spcBef>
                  <a:spcPct val="20000"/>
                </a:spcBef>
                <a:defRPr/>
              </a:pPr>
              <a:endParaRPr lang="en-US" sz="1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27" name="Rectangle 52"/>
            <p:cNvSpPr/>
            <p:nvPr/>
          </p:nvSpPr>
          <p:spPr>
            <a:xfrm>
              <a:off x="6909899" y="1146570"/>
              <a:ext cx="2269379" cy="225373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r>
                <a:rPr lang="en-US" b="1" dirty="0" smtClean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Get Your information</a:t>
              </a:r>
            </a:p>
          </p:txBody>
        </p:sp>
      </p:grpSp>
      <p:cxnSp>
        <p:nvCxnSpPr>
          <p:cNvPr id="28" name="Elbow Connector 53"/>
          <p:cNvCxnSpPr/>
          <p:nvPr/>
        </p:nvCxnSpPr>
        <p:spPr>
          <a:xfrm flipH="1" flipV="1">
            <a:off x="3178981" y="1761923"/>
            <a:ext cx="1003681" cy="691317"/>
          </a:xfrm>
          <a:prstGeom prst="bentConnector3">
            <a:avLst>
              <a:gd name="adj1" fmla="val -2255"/>
            </a:avLst>
          </a:prstGeom>
          <a:ln w="19050">
            <a:solidFill>
              <a:schemeClr val="bg1"/>
            </a:solidFill>
            <a:prstDash val="sysDot"/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56"/>
          <p:cNvGrpSpPr/>
          <p:nvPr/>
        </p:nvGrpSpPr>
        <p:grpSpPr>
          <a:xfrm>
            <a:off x="942018" y="1674404"/>
            <a:ext cx="2000548" cy="489233"/>
            <a:chOff x="351993" y="1363501"/>
            <a:chExt cx="1627692" cy="398051"/>
          </a:xfrm>
        </p:grpSpPr>
        <p:sp>
          <p:nvSpPr>
            <p:cNvPr id="30" name="TextBox 54"/>
            <p:cNvSpPr txBox="1"/>
            <p:nvPr/>
          </p:nvSpPr>
          <p:spPr>
            <a:xfrm>
              <a:off x="664833" y="1611304"/>
              <a:ext cx="1314852" cy="15024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vl="0" algn="r" defTabSz="914400">
                <a:spcBef>
                  <a:spcPct val="20000"/>
                </a:spcBef>
                <a:defRPr/>
              </a:pPr>
              <a:endParaRPr lang="en-US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31" name="Rectangle 55"/>
            <p:cNvSpPr/>
            <p:nvPr/>
          </p:nvSpPr>
          <p:spPr>
            <a:xfrm>
              <a:off x="351993" y="1363501"/>
              <a:ext cx="1627692" cy="250414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r"/>
              <a:r>
                <a:rPr lang="en-US" sz="2000" b="1" dirty="0" smtClean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Just you want</a:t>
              </a:r>
            </a:p>
          </p:txBody>
        </p:sp>
      </p:grpSp>
      <p:sp>
        <p:nvSpPr>
          <p:cNvPr id="33" name="Freeform 52"/>
          <p:cNvSpPr>
            <a:spLocks noEditPoints="1"/>
          </p:cNvSpPr>
          <p:nvPr/>
        </p:nvSpPr>
        <p:spPr bwMode="auto">
          <a:xfrm>
            <a:off x="5123599" y="2652718"/>
            <a:ext cx="1085776" cy="1115839"/>
          </a:xfrm>
          <a:custGeom>
            <a:avLst/>
            <a:gdLst/>
            <a:ahLst/>
            <a:cxnLst>
              <a:cxn ang="0">
                <a:pos x="67" y="67"/>
              </a:cxn>
              <a:cxn ang="0">
                <a:pos x="61" y="72"/>
              </a:cxn>
              <a:cxn ang="0">
                <a:pos x="5" y="72"/>
              </a:cxn>
              <a:cxn ang="0">
                <a:pos x="0" y="67"/>
              </a:cxn>
              <a:cxn ang="0">
                <a:pos x="0" y="16"/>
              </a:cxn>
              <a:cxn ang="0">
                <a:pos x="5" y="11"/>
              </a:cxn>
              <a:cxn ang="0">
                <a:pos x="10" y="11"/>
              </a:cxn>
              <a:cxn ang="0">
                <a:pos x="10" y="7"/>
              </a:cxn>
              <a:cxn ang="0">
                <a:pos x="16" y="0"/>
              </a:cxn>
              <a:cxn ang="0">
                <a:pos x="19" y="0"/>
              </a:cxn>
              <a:cxn ang="0">
                <a:pos x="25" y="7"/>
              </a:cxn>
              <a:cxn ang="0">
                <a:pos x="25" y="11"/>
              </a:cxn>
              <a:cxn ang="0">
                <a:pos x="41" y="11"/>
              </a:cxn>
              <a:cxn ang="0">
                <a:pos x="41" y="7"/>
              </a:cxn>
              <a:cxn ang="0">
                <a:pos x="47" y="0"/>
              </a:cxn>
              <a:cxn ang="0">
                <a:pos x="50" y="0"/>
              </a:cxn>
              <a:cxn ang="0">
                <a:pos x="56" y="7"/>
              </a:cxn>
              <a:cxn ang="0">
                <a:pos x="56" y="11"/>
              </a:cxn>
              <a:cxn ang="0">
                <a:pos x="61" y="11"/>
              </a:cxn>
              <a:cxn ang="0">
                <a:pos x="67" y="16"/>
              </a:cxn>
              <a:cxn ang="0">
                <a:pos x="67" y="67"/>
              </a:cxn>
              <a:cxn ang="0">
                <a:pos x="61" y="67"/>
              </a:cxn>
              <a:cxn ang="0">
                <a:pos x="61" y="26"/>
              </a:cxn>
              <a:cxn ang="0">
                <a:pos x="5" y="26"/>
              </a:cxn>
              <a:cxn ang="0">
                <a:pos x="5" y="67"/>
              </a:cxn>
              <a:cxn ang="0">
                <a:pos x="61" y="67"/>
              </a:cxn>
              <a:cxn ang="0">
                <a:pos x="20" y="7"/>
              </a:cxn>
              <a:cxn ang="0">
                <a:pos x="19" y="5"/>
              </a:cxn>
              <a:cxn ang="0">
                <a:pos x="16" y="5"/>
              </a:cxn>
              <a:cxn ang="0">
                <a:pos x="15" y="7"/>
              </a:cxn>
              <a:cxn ang="0">
                <a:pos x="15" y="18"/>
              </a:cxn>
              <a:cxn ang="0">
                <a:pos x="16" y="20"/>
              </a:cxn>
              <a:cxn ang="0">
                <a:pos x="19" y="20"/>
              </a:cxn>
              <a:cxn ang="0">
                <a:pos x="20" y="18"/>
              </a:cxn>
              <a:cxn ang="0">
                <a:pos x="20" y="7"/>
              </a:cxn>
              <a:cxn ang="0">
                <a:pos x="51" y="7"/>
              </a:cxn>
              <a:cxn ang="0">
                <a:pos x="50" y="5"/>
              </a:cxn>
              <a:cxn ang="0">
                <a:pos x="47" y="5"/>
              </a:cxn>
              <a:cxn ang="0">
                <a:pos x="46" y="7"/>
              </a:cxn>
              <a:cxn ang="0">
                <a:pos x="46" y="18"/>
              </a:cxn>
              <a:cxn ang="0">
                <a:pos x="47" y="20"/>
              </a:cxn>
              <a:cxn ang="0">
                <a:pos x="50" y="20"/>
              </a:cxn>
              <a:cxn ang="0">
                <a:pos x="51" y="18"/>
              </a:cxn>
              <a:cxn ang="0">
                <a:pos x="51" y="7"/>
              </a:cxn>
            </a:cxnLst>
            <a:rect l="0" t="0" r="r" b="b"/>
            <a:pathLst>
              <a:path w="67" h="72">
                <a:moveTo>
                  <a:pt x="67" y="67"/>
                </a:moveTo>
                <a:cubicBezTo>
                  <a:pt x="67" y="70"/>
                  <a:pt x="64" y="72"/>
                  <a:pt x="61" y="72"/>
                </a:cubicBezTo>
                <a:cubicBezTo>
                  <a:pt x="5" y="72"/>
                  <a:pt x="5" y="72"/>
                  <a:pt x="5" y="72"/>
                </a:cubicBezTo>
                <a:cubicBezTo>
                  <a:pt x="2" y="72"/>
                  <a:pt x="0" y="70"/>
                  <a:pt x="0" y="67"/>
                </a:cubicBezTo>
                <a:cubicBezTo>
                  <a:pt x="0" y="16"/>
                  <a:pt x="0" y="16"/>
                  <a:pt x="0" y="16"/>
                </a:cubicBezTo>
                <a:cubicBezTo>
                  <a:pt x="0" y="13"/>
                  <a:pt x="2" y="11"/>
                  <a:pt x="5" y="11"/>
                </a:cubicBezTo>
                <a:cubicBezTo>
                  <a:pt x="10" y="11"/>
                  <a:pt x="10" y="11"/>
                  <a:pt x="10" y="11"/>
                </a:cubicBezTo>
                <a:cubicBezTo>
                  <a:pt x="10" y="7"/>
                  <a:pt x="10" y="7"/>
                  <a:pt x="10" y="7"/>
                </a:cubicBezTo>
                <a:cubicBezTo>
                  <a:pt x="10" y="3"/>
                  <a:pt x="13" y="0"/>
                  <a:pt x="16" y="0"/>
                </a:cubicBezTo>
                <a:cubicBezTo>
                  <a:pt x="19" y="0"/>
                  <a:pt x="19" y="0"/>
                  <a:pt x="19" y="0"/>
                </a:cubicBezTo>
                <a:cubicBezTo>
                  <a:pt x="23" y="0"/>
                  <a:pt x="25" y="3"/>
                  <a:pt x="25" y="7"/>
                </a:cubicBezTo>
                <a:cubicBezTo>
                  <a:pt x="25" y="11"/>
                  <a:pt x="25" y="11"/>
                  <a:pt x="25" y="11"/>
                </a:cubicBezTo>
                <a:cubicBezTo>
                  <a:pt x="41" y="11"/>
                  <a:pt x="41" y="11"/>
                  <a:pt x="41" y="11"/>
                </a:cubicBezTo>
                <a:cubicBezTo>
                  <a:pt x="41" y="7"/>
                  <a:pt x="41" y="7"/>
                  <a:pt x="41" y="7"/>
                </a:cubicBezTo>
                <a:cubicBezTo>
                  <a:pt x="41" y="3"/>
                  <a:pt x="44" y="0"/>
                  <a:pt x="47" y="0"/>
                </a:cubicBezTo>
                <a:cubicBezTo>
                  <a:pt x="50" y="0"/>
                  <a:pt x="50" y="0"/>
                  <a:pt x="50" y="0"/>
                </a:cubicBezTo>
                <a:cubicBezTo>
                  <a:pt x="53" y="0"/>
                  <a:pt x="56" y="3"/>
                  <a:pt x="56" y="7"/>
                </a:cubicBezTo>
                <a:cubicBezTo>
                  <a:pt x="56" y="11"/>
                  <a:pt x="56" y="11"/>
                  <a:pt x="56" y="11"/>
                </a:cubicBezTo>
                <a:cubicBezTo>
                  <a:pt x="61" y="11"/>
                  <a:pt x="61" y="11"/>
                  <a:pt x="61" y="11"/>
                </a:cubicBezTo>
                <a:cubicBezTo>
                  <a:pt x="64" y="11"/>
                  <a:pt x="67" y="13"/>
                  <a:pt x="67" y="16"/>
                </a:cubicBezTo>
                <a:lnTo>
                  <a:pt x="67" y="67"/>
                </a:lnTo>
                <a:close/>
                <a:moveTo>
                  <a:pt x="61" y="67"/>
                </a:moveTo>
                <a:cubicBezTo>
                  <a:pt x="61" y="26"/>
                  <a:pt x="61" y="26"/>
                  <a:pt x="61" y="26"/>
                </a:cubicBezTo>
                <a:cubicBezTo>
                  <a:pt x="5" y="26"/>
                  <a:pt x="5" y="26"/>
                  <a:pt x="5" y="26"/>
                </a:cubicBezTo>
                <a:cubicBezTo>
                  <a:pt x="5" y="67"/>
                  <a:pt x="5" y="67"/>
                  <a:pt x="5" y="67"/>
                </a:cubicBezTo>
                <a:lnTo>
                  <a:pt x="61" y="67"/>
                </a:lnTo>
                <a:close/>
                <a:moveTo>
                  <a:pt x="20" y="7"/>
                </a:moveTo>
                <a:cubicBezTo>
                  <a:pt x="20" y="6"/>
                  <a:pt x="20" y="5"/>
                  <a:pt x="19" y="5"/>
                </a:cubicBezTo>
                <a:cubicBezTo>
                  <a:pt x="16" y="5"/>
                  <a:pt x="16" y="5"/>
                  <a:pt x="16" y="5"/>
                </a:cubicBezTo>
                <a:cubicBezTo>
                  <a:pt x="16" y="5"/>
                  <a:pt x="15" y="6"/>
                  <a:pt x="15" y="7"/>
                </a:cubicBezTo>
                <a:cubicBezTo>
                  <a:pt x="15" y="18"/>
                  <a:pt x="15" y="18"/>
                  <a:pt x="15" y="18"/>
                </a:cubicBezTo>
                <a:cubicBezTo>
                  <a:pt x="15" y="19"/>
                  <a:pt x="16" y="20"/>
                  <a:pt x="16" y="20"/>
                </a:cubicBezTo>
                <a:cubicBezTo>
                  <a:pt x="19" y="20"/>
                  <a:pt x="19" y="20"/>
                  <a:pt x="19" y="20"/>
                </a:cubicBezTo>
                <a:cubicBezTo>
                  <a:pt x="20" y="20"/>
                  <a:pt x="20" y="19"/>
                  <a:pt x="20" y="18"/>
                </a:cubicBezTo>
                <a:lnTo>
                  <a:pt x="20" y="7"/>
                </a:lnTo>
                <a:close/>
                <a:moveTo>
                  <a:pt x="51" y="7"/>
                </a:moveTo>
                <a:cubicBezTo>
                  <a:pt x="51" y="6"/>
                  <a:pt x="51" y="5"/>
                  <a:pt x="50" y="5"/>
                </a:cubicBezTo>
                <a:cubicBezTo>
                  <a:pt x="47" y="5"/>
                  <a:pt x="47" y="5"/>
                  <a:pt x="47" y="5"/>
                </a:cubicBezTo>
                <a:cubicBezTo>
                  <a:pt x="47" y="5"/>
                  <a:pt x="46" y="6"/>
                  <a:pt x="46" y="7"/>
                </a:cubicBezTo>
                <a:cubicBezTo>
                  <a:pt x="46" y="18"/>
                  <a:pt x="46" y="18"/>
                  <a:pt x="46" y="18"/>
                </a:cubicBezTo>
                <a:cubicBezTo>
                  <a:pt x="46" y="19"/>
                  <a:pt x="47" y="20"/>
                  <a:pt x="47" y="20"/>
                </a:cubicBezTo>
                <a:cubicBezTo>
                  <a:pt x="50" y="20"/>
                  <a:pt x="50" y="20"/>
                  <a:pt x="50" y="20"/>
                </a:cubicBezTo>
                <a:cubicBezTo>
                  <a:pt x="51" y="20"/>
                  <a:pt x="51" y="19"/>
                  <a:pt x="51" y="18"/>
                </a:cubicBezTo>
                <a:lnTo>
                  <a:pt x="51" y="7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6" name="图片 35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58040" y="401993"/>
            <a:ext cx="3312778" cy="396794"/>
          </a:xfrm>
          <a:prstGeom prst="rect">
            <a:avLst/>
          </a:prstGeom>
        </p:spPr>
      </p:pic>
      <p:pic>
        <p:nvPicPr>
          <p:cNvPr id="37" name="图片 36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65140" y="1024396"/>
            <a:ext cx="3312778" cy="396794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4793773" y="642462"/>
            <a:ext cx="32920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/>
                    </a:gs>
                  </a:gsLst>
                  <a:lin ang="7800000" scaled="0"/>
                </a:gra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POWER POINT DESIGN</a:t>
            </a:r>
            <a:endParaRPr lang="zh-CN" altLang="en-US" sz="2000" dirty="0">
              <a:gradFill>
                <a:gsLst>
                  <a:gs pos="0">
                    <a:schemeClr val="bg1">
                      <a:lumMod val="50000"/>
                    </a:schemeClr>
                  </a:gs>
                  <a:gs pos="100000">
                    <a:schemeClr val="bg1"/>
                  </a:gs>
                </a:gsLst>
                <a:lin ang="7800000" scaled="0"/>
              </a:gra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3753552" y="3122459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CWB</a:t>
            </a:r>
            <a:endParaRPr lang="zh-TW" altLang="en-US" sz="28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6576124" y="3098004"/>
            <a:ext cx="833562" cy="40011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TW" sz="2000" b="1" dirty="0"/>
              <a:t>NOAA</a:t>
            </a:r>
            <a:endParaRPr lang="zh-TW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361321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5745</TotalTime>
  <Words>463</Words>
  <Application>Microsoft Office PowerPoint</Application>
  <PresentationFormat>寬螢幕</PresentationFormat>
  <Paragraphs>150</Paragraphs>
  <Slides>20</Slides>
  <Notes>0</Notes>
  <HiddenSlides>0</HiddenSlides>
  <MMClips>1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20</vt:i4>
      </vt:variant>
    </vt:vector>
  </HeadingPairs>
  <TitlesOfParts>
    <vt:vector size="30" baseType="lpstr">
      <vt:lpstr>Albertus Extra Bold</vt:lpstr>
      <vt:lpstr>微软雅黑</vt:lpstr>
      <vt:lpstr>宋体</vt:lpstr>
      <vt:lpstr>华文细黑</vt:lpstr>
      <vt:lpstr>微软雅黑 Light</vt:lpstr>
      <vt:lpstr>新細明體</vt:lpstr>
      <vt:lpstr>Arial</vt:lpstr>
      <vt:lpstr>Calibri</vt:lpstr>
      <vt:lpstr>Calibri Light</vt:lpstr>
      <vt:lpstr>第一PPT，www.1ppt.com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>第一PPT，www.1ppt.com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炫酷星球</dc:title>
  <dc:creator>第一PPT</dc:creator>
  <cp:keywords>www.1ppt.com</cp:keywords>
  <cp:lastModifiedBy>cerana apis</cp:lastModifiedBy>
  <cp:revision>43</cp:revision>
  <dcterms:created xsi:type="dcterms:W3CDTF">2015-12-29T07:55:29Z</dcterms:created>
  <dcterms:modified xsi:type="dcterms:W3CDTF">2018-08-24T17:38:34Z</dcterms:modified>
</cp:coreProperties>
</file>